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9" r:id="rId2"/>
    <p:sldId id="280" r:id="rId3"/>
    <p:sldId id="271" r:id="rId4"/>
    <p:sldId id="281" r:id="rId5"/>
    <p:sldId id="283" r:id="rId6"/>
    <p:sldId id="269" r:id="rId7"/>
    <p:sldId id="274" r:id="rId8"/>
    <p:sldId id="272" r:id="rId9"/>
    <p:sldId id="275" r:id="rId10"/>
    <p:sldId id="276" r:id="rId11"/>
    <p:sldId id="288" r:id="rId12"/>
    <p:sldId id="289" r:id="rId13"/>
    <p:sldId id="290" r:id="rId14"/>
    <p:sldId id="291" r:id="rId15"/>
    <p:sldId id="292" r:id="rId16"/>
    <p:sldId id="277" r:id="rId17"/>
    <p:sldId id="259" r:id="rId18"/>
    <p:sldId id="285" r:id="rId19"/>
    <p:sldId id="286" r:id="rId20"/>
    <p:sldId id="293" r:id="rId21"/>
    <p:sldId id="282" r:id="rId22"/>
    <p:sldId id="261" r:id="rId23"/>
    <p:sldId id="294" r:id="rId24"/>
    <p:sldId id="262" r:id="rId25"/>
    <p:sldId id="263" r:id="rId26"/>
    <p:sldId id="264" r:id="rId27"/>
    <p:sldId id="265" r:id="rId28"/>
    <p:sldId id="266" r:id="rId29"/>
    <p:sldId id="267" r:id="rId30"/>
    <p:sldId id="26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3548" autoAdjust="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5D380ED-23F9-4D67-ADF0-46E420503A4D}" type="datetimeFigureOut">
              <a:rPr lang="en-US" smtClean="0"/>
              <a:t>3/15/2022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3D9288E-9965-4EF6-A735-E0F9914727E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5D380ED-23F9-4D67-ADF0-46E420503A4D}" type="datetimeFigureOut">
              <a:rPr lang="en-US" smtClean="0"/>
              <a:t>3/15/2022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3D9288E-9965-4EF6-A735-E0F9914727E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5D380ED-23F9-4D67-ADF0-46E420503A4D}" type="datetimeFigureOut">
              <a:rPr lang="en-US" smtClean="0"/>
              <a:t>3/15/2022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3D9288E-9965-4EF6-A735-E0F9914727E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5D380ED-23F9-4D67-ADF0-46E420503A4D}" type="datetimeFigureOut">
              <a:rPr lang="en-US" smtClean="0"/>
              <a:t>3/15/2022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3D9288E-9965-4EF6-A735-E0F9914727EF}"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5D380ED-23F9-4D67-ADF0-46E420503A4D}" type="datetimeFigureOut">
              <a:rPr lang="en-US" smtClean="0"/>
              <a:t>3/15/2022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3D9288E-9965-4EF6-A735-E0F9914727EF}"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5D380ED-23F9-4D67-ADF0-46E420503A4D}" type="datetimeFigureOut">
              <a:rPr lang="en-US" smtClean="0"/>
              <a:t>3/15/2022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3D9288E-9965-4EF6-A735-E0F9914727EF}"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5D380ED-23F9-4D67-ADF0-46E420503A4D}" type="datetimeFigureOut">
              <a:rPr lang="en-US" smtClean="0"/>
              <a:t>3/15/2022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3D9288E-9965-4EF6-A735-E0F9914727E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5D380ED-23F9-4D67-ADF0-46E420503A4D}" type="datetimeFigureOut">
              <a:rPr lang="en-US" smtClean="0"/>
              <a:t>3/15/2022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3D9288E-9965-4EF6-A735-E0F9914727EF}"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5D380ED-23F9-4D67-ADF0-46E420503A4D}" type="datetimeFigureOut">
              <a:rPr lang="en-US" smtClean="0"/>
              <a:t>3/15/2022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3D9288E-9965-4EF6-A735-E0F9914727E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5D380ED-23F9-4D67-ADF0-46E420503A4D}" type="datetimeFigureOut">
              <a:rPr lang="en-US" smtClean="0"/>
              <a:t>3/15/2022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3D9288E-9965-4EF6-A735-E0F9914727E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5D380ED-23F9-4D67-ADF0-46E420503A4D}" type="datetimeFigureOut">
              <a:rPr lang="en-US" smtClean="0"/>
              <a:t>3/15/2022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3D9288E-9965-4EF6-A735-E0F9914727EF}"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5D380ED-23F9-4D67-ADF0-46E420503A4D}" type="datetimeFigureOut">
              <a:rPr lang="en-US" smtClean="0"/>
              <a:t>3/15/2022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3D9288E-9965-4EF6-A735-E0F9914727E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0"/>
            <a:ext cx="8229600" cy="1143000"/>
          </a:xfrm>
        </p:spPr>
        <p:txBody>
          <a:bodyPr>
            <a:noAutofit/>
          </a:bodyPr>
          <a:lstStyle/>
          <a:p>
            <a:pPr algn="ctr"/>
            <a:r>
              <a:rPr lang="en-US" sz="8800" dirty="0" smtClean="0">
                <a:solidFill>
                  <a:srgbClr val="002060"/>
                </a:solidFill>
              </a:rPr>
              <a:t>“The Back-Up Plan”</a:t>
            </a:r>
            <a:endParaRPr lang="en-US" sz="8800" dirty="0">
              <a:solidFill>
                <a:srgbClr val="002060"/>
              </a:solidFill>
            </a:endParaRPr>
          </a:p>
        </p:txBody>
      </p:sp>
      <p:sp>
        <p:nvSpPr>
          <p:cNvPr id="5" name="TextBox 4"/>
          <p:cNvSpPr txBox="1"/>
          <p:nvPr/>
        </p:nvSpPr>
        <p:spPr>
          <a:xfrm>
            <a:off x="6629400" y="5955268"/>
            <a:ext cx="2286000" cy="369332"/>
          </a:xfrm>
          <a:prstGeom prst="rect">
            <a:avLst/>
          </a:prstGeom>
          <a:noFill/>
        </p:spPr>
        <p:txBody>
          <a:bodyPr wrap="square" rtlCol="0">
            <a:spAutoFit/>
          </a:bodyPr>
          <a:lstStyle/>
          <a:p>
            <a:r>
              <a:rPr lang="en-US" b="1" dirty="0" smtClean="0"/>
              <a:t>Study of Acts 1-3</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ownload (15).jpg"/>
          <p:cNvPicPr>
            <a:picLocks noGrp="1" noChangeAspect="1"/>
          </p:cNvPicPr>
          <p:nvPr>
            <p:ph idx="1"/>
          </p:nvPr>
        </p:nvPicPr>
        <p:blipFill>
          <a:blip r:embed="rId2"/>
          <a:stretch>
            <a:fillRect/>
          </a:stretch>
        </p:blipFill>
        <p:spPr>
          <a:xfrm>
            <a:off x="0" y="0"/>
            <a:ext cx="9144000" cy="6860679"/>
          </a:xfrm>
        </p:spPr>
      </p:pic>
      <p:sp>
        <p:nvSpPr>
          <p:cNvPr id="5" name="TextBox 4"/>
          <p:cNvSpPr txBox="1"/>
          <p:nvPr/>
        </p:nvSpPr>
        <p:spPr>
          <a:xfrm>
            <a:off x="762000" y="304800"/>
            <a:ext cx="6324600" cy="3108543"/>
          </a:xfrm>
          <a:prstGeom prst="rect">
            <a:avLst/>
          </a:prstGeom>
          <a:noFill/>
        </p:spPr>
        <p:txBody>
          <a:bodyPr wrap="square" rtlCol="0">
            <a:spAutoFit/>
          </a:bodyPr>
          <a:lstStyle/>
          <a:p>
            <a:r>
              <a:rPr lang="en-US" sz="2800" b="1" dirty="0" err="1" smtClean="0"/>
              <a:t>Gawa</a:t>
            </a:r>
            <a:r>
              <a:rPr lang="en-US" sz="2800" b="1" dirty="0" smtClean="0"/>
              <a:t> 2:38 “at </a:t>
            </a:r>
            <a:r>
              <a:rPr lang="en-US" sz="2800" b="1" dirty="0" err="1" smtClean="0"/>
              <a:t>sinabi</a:t>
            </a:r>
            <a:r>
              <a:rPr lang="en-US" sz="2800" b="1" dirty="0" smtClean="0"/>
              <a:t> </a:t>
            </a:r>
            <a:r>
              <a:rPr lang="en-US" sz="2800" b="1" dirty="0" err="1" smtClean="0"/>
              <a:t>sa</a:t>
            </a:r>
            <a:r>
              <a:rPr lang="en-US" sz="2800" b="1" dirty="0" smtClean="0"/>
              <a:t> </a:t>
            </a:r>
            <a:r>
              <a:rPr lang="en-US" sz="2800" b="1" dirty="0" err="1" smtClean="0"/>
              <a:t>kanila</a:t>
            </a:r>
            <a:r>
              <a:rPr lang="en-US" sz="2800" b="1" dirty="0" smtClean="0"/>
              <a:t> </a:t>
            </a:r>
            <a:r>
              <a:rPr lang="en-US" sz="2800" b="1" dirty="0" err="1" smtClean="0"/>
              <a:t>ni</a:t>
            </a:r>
            <a:r>
              <a:rPr lang="en-US" sz="2800" b="1" dirty="0" smtClean="0"/>
              <a:t> Pedro, </a:t>
            </a:r>
            <a:r>
              <a:rPr lang="en-US" sz="2800" b="1" dirty="0" err="1" smtClean="0"/>
              <a:t>mangagsisi</a:t>
            </a:r>
            <a:r>
              <a:rPr lang="en-US" sz="2800" b="1" dirty="0" smtClean="0"/>
              <a:t> kayo, at </a:t>
            </a:r>
            <a:r>
              <a:rPr lang="en-US" sz="2800" b="1" dirty="0" err="1" smtClean="0"/>
              <a:t>mangagbautismo</a:t>
            </a:r>
            <a:r>
              <a:rPr lang="en-US" sz="2800" b="1" dirty="0" smtClean="0"/>
              <a:t> </a:t>
            </a:r>
            <a:r>
              <a:rPr lang="en-US" sz="2800" b="1" dirty="0" err="1" smtClean="0"/>
              <a:t>ang</a:t>
            </a:r>
            <a:r>
              <a:rPr lang="en-US" sz="2800" b="1" dirty="0" smtClean="0"/>
              <a:t> </a:t>
            </a:r>
            <a:r>
              <a:rPr lang="en-US" sz="2800" b="1" dirty="0" err="1" smtClean="0"/>
              <a:t>bawat</a:t>
            </a:r>
            <a:r>
              <a:rPr lang="en-US" sz="2800" b="1" dirty="0" smtClean="0"/>
              <a:t> </a:t>
            </a:r>
            <a:r>
              <a:rPr lang="en-US" sz="2800" b="1" dirty="0" err="1" smtClean="0"/>
              <a:t>isa</a:t>
            </a:r>
            <a:r>
              <a:rPr lang="en-US" sz="2800" b="1" dirty="0" smtClean="0"/>
              <a:t> </a:t>
            </a:r>
            <a:r>
              <a:rPr lang="en-US" sz="2800" b="1" dirty="0" err="1" smtClean="0"/>
              <a:t>sa</a:t>
            </a:r>
            <a:r>
              <a:rPr lang="en-US" sz="2800" b="1" dirty="0" smtClean="0"/>
              <a:t> </a:t>
            </a:r>
            <a:r>
              <a:rPr lang="en-US" sz="2800" b="1" dirty="0" err="1" smtClean="0"/>
              <a:t>inyo</a:t>
            </a:r>
            <a:r>
              <a:rPr lang="en-US" sz="2800" b="1" dirty="0" smtClean="0"/>
              <a:t> </a:t>
            </a:r>
            <a:r>
              <a:rPr lang="en-US" sz="2800" b="1" dirty="0" err="1" smtClean="0"/>
              <a:t>sa</a:t>
            </a:r>
            <a:r>
              <a:rPr lang="en-US" sz="2800" b="1" dirty="0" smtClean="0"/>
              <a:t> </a:t>
            </a:r>
            <a:r>
              <a:rPr lang="en-US" sz="2800" b="1" dirty="0" err="1" smtClean="0"/>
              <a:t>pangalan</a:t>
            </a:r>
            <a:r>
              <a:rPr lang="en-US" sz="2800" b="1" dirty="0" smtClean="0"/>
              <a:t> </a:t>
            </a:r>
            <a:r>
              <a:rPr lang="en-US" sz="2800" b="1" dirty="0" err="1" smtClean="0"/>
              <a:t>ni</a:t>
            </a:r>
            <a:r>
              <a:rPr lang="en-US" sz="2800" b="1" dirty="0" smtClean="0"/>
              <a:t> </a:t>
            </a:r>
            <a:r>
              <a:rPr lang="en-US" sz="2800" b="1" dirty="0" err="1" smtClean="0"/>
              <a:t>Jesucristo</a:t>
            </a:r>
            <a:r>
              <a:rPr lang="en-US" sz="2800" b="1" dirty="0" smtClean="0"/>
              <a:t> </a:t>
            </a:r>
            <a:r>
              <a:rPr lang="en-US" sz="2800" b="1" dirty="0" err="1" smtClean="0"/>
              <a:t>sa</a:t>
            </a:r>
            <a:r>
              <a:rPr lang="en-US" sz="2800" b="1" dirty="0" smtClean="0"/>
              <a:t> </a:t>
            </a:r>
            <a:r>
              <a:rPr lang="en-US" sz="2800" b="1" dirty="0" err="1" smtClean="0"/>
              <a:t>ikapagpapatawad</a:t>
            </a:r>
            <a:r>
              <a:rPr lang="en-US" sz="2800" b="1" dirty="0" smtClean="0"/>
              <a:t> </a:t>
            </a:r>
            <a:r>
              <a:rPr lang="en-US" sz="2800" b="1" dirty="0" err="1" smtClean="0"/>
              <a:t>ng</a:t>
            </a:r>
            <a:r>
              <a:rPr lang="en-US" sz="2800" b="1" dirty="0" smtClean="0"/>
              <a:t> </a:t>
            </a:r>
            <a:r>
              <a:rPr lang="en-US" sz="2800" b="1" dirty="0" err="1" smtClean="0"/>
              <a:t>inyong</a:t>
            </a:r>
            <a:r>
              <a:rPr lang="en-US" sz="2800" b="1" dirty="0" smtClean="0"/>
              <a:t> </a:t>
            </a:r>
            <a:r>
              <a:rPr lang="en-US" sz="2800" b="1" dirty="0" err="1" smtClean="0"/>
              <a:t>mga</a:t>
            </a:r>
            <a:r>
              <a:rPr lang="en-US" sz="2800" b="1" dirty="0" smtClean="0"/>
              <a:t> </a:t>
            </a:r>
            <a:r>
              <a:rPr lang="en-US" sz="2800" b="1" dirty="0" err="1" smtClean="0"/>
              <a:t>kasalanan</a:t>
            </a:r>
            <a:r>
              <a:rPr lang="en-US" sz="2800" b="1" dirty="0" smtClean="0"/>
              <a:t>; at </a:t>
            </a:r>
            <a:r>
              <a:rPr lang="en-US" sz="2800" b="1" dirty="0" err="1" smtClean="0"/>
              <a:t>tatanggapin</a:t>
            </a:r>
            <a:r>
              <a:rPr lang="en-US" sz="2800" b="1" dirty="0" smtClean="0"/>
              <a:t> </a:t>
            </a:r>
            <a:r>
              <a:rPr lang="en-US" sz="2800" b="1" dirty="0" err="1" smtClean="0"/>
              <a:t>ninyo</a:t>
            </a:r>
            <a:r>
              <a:rPr lang="en-US" sz="2800" b="1" dirty="0" smtClean="0"/>
              <a:t> </a:t>
            </a:r>
            <a:r>
              <a:rPr lang="en-US" sz="2800" b="1" dirty="0" err="1" smtClean="0"/>
              <a:t>ang</a:t>
            </a:r>
            <a:r>
              <a:rPr lang="en-US" sz="2800" b="1" dirty="0" smtClean="0"/>
              <a:t> </a:t>
            </a:r>
            <a:r>
              <a:rPr lang="en-US" sz="2800" b="1" dirty="0" err="1" smtClean="0"/>
              <a:t>kaloob</a:t>
            </a:r>
            <a:r>
              <a:rPr lang="en-US" sz="2800" b="1" dirty="0" smtClean="0"/>
              <a:t> </a:t>
            </a:r>
            <a:r>
              <a:rPr lang="en-US" sz="2800" b="1" dirty="0" err="1" smtClean="0"/>
              <a:t>ng</a:t>
            </a:r>
            <a:r>
              <a:rPr lang="en-US" sz="2800" b="1" dirty="0" smtClean="0"/>
              <a:t> Espiritu Santo”</a:t>
            </a:r>
            <a:endParaRPr lang="en-US" sz="2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676400"/>
            <a:ext cx="8229600" cy="1143000"/>
          </a:xfrm>
        </p:spPr>
        <p:txBody>
          <a:bodyPr>
            <a:noAutofit/>
          </a:bodyPr>
          <a:lstStyle/>
          <a:p>
            <a:pPr algn="ctr"/>
            <a:r>
              <a:rPr lang="en-US" sz="7200" dirty="0" smtClean="0">
                <a:solidFill>
                  <a:srgbClr val="FF0000"/>
                </a:solidFill>
              </a:rPr>
              <a:t>OUR PRESENT CONDITION</a:t>
            </a:r>
            <a:endParaRPr lang="en-US" sz="7200"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a:bodyPr>
          <a:lstStyle/>
          <a:p>
            <a:r>
              <a:rPr lang="en-US" sz="3200" dirty="0" smtClean="0"/>
              <a:t>I saw that many do not realize what they must be in order to live in the sight of the Lord without a high priest in the sanctuary through the time of trouble. </a:t>
            </a:r>
          </a:p>
          <a:p>
            <a:endParaRPr lang="en-US" sz="3200" dirty="0" smtClean="0"/>
          </a:p>
          <a:p>
            <a:r>
              <a:rPr lang="en-US" sz="3200" b="1" dirty="0" smtClean="0">
                <a:solidFill>
                  <a:srgbClr val="0070C0"/>
                </a:solidFill>
              </a:rPr>
              <a:t>Those who receive the seal of the living God and are protected in the time of trouble must reflect the image of Jesus fully</a:t>
            </a:r>
            <a:r>
              <a:rPr lang="en-US" sz="3200" dirty="0" smtClean="0"/>
              <a:t>. </a:t>
            </a:r>
            <a:r>
              <a:rPr lang="en-US" sz="3200" b="1" dirty="0" smtClean="0">
                <a:solidFill>
                  <a:srgbClr val="FF0000"/>
                </a:solidFill>
              </a:rPr>
              <a:t>EW p.71.1</a:t>
            </a:r>
            <a:endParaRPr lang="en-US" sz="3200" b="1"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a:bodyPr>
          <a:lstStyle/>
          <a:p>
            <a:r>
              <a:rPr lang="en-US" sz="4000" dirty="0" smtClean="0">
                <a:solidFill>
                  <a:srgbClr val="FF0000"/>
                </a:solidFill>
              </a:rPr>
              <a:t>I saw that many were neglecting the preparation </a:t>
            </a:r>
            <a:r>
              <a:rPr lang="en-US" sz="4000" dirty="0" smtClean="0"/>
              <a:t>so needful and were looking to the time of “refreshing” and the “latter rain” to fit them to stand in the day of the Lord and to live in His sight. </a:t>
            </a:r>
            <a:endParaRPr lang="en-US" sz="4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a:bodyPr>
          <a:lstStyle/>
          <a:p>
            <a:r>
              <a:rPr lang="en-US" sz="3600" b="1" dirty="0" smtClean="0">
                <a:solidFill>
                  <a:srgbClr val="FF0000"/>
                </a:solidFill>
              </a:rPr>
              <a:t>Oh, how many I saw in the time of trouble without a shelter</a:t>
            </a:r>
            <a:r>
              <a:rPr lang="en-US" sz="3600" b="1" dirty="0" smtClean="0"/>
              <a:t>! They had neglected the needful preparation; therefore they could not receive the refreshing that all must have to fit them to live in the sight of the holy God. </a:t>
            </a:r>
            <a:r>
              <a:rPr lang="en-US" sz="3600" b="1" dirty="0" smtClean="0">
                <a:solidFill>
                  <a:srgbClr val="FF0000"/>
                </a:solidFill>
              </a:rPr>
              <a:t>EW p.71.2</a:t>
            </a:r>
            <a:endParaRPr lang="en-US" sz="3600" b="1"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Autofit/>
          </a:bodyPr>
          <a:lstStyle/>
          <a:p>
            <a:r>
              <a:rPr lang="en-US" sz="3200" b="1" dirty="0" smtClean="0">
                <a:solidFill>
                  <a:srgbClr val="FF0000"/>
                </a:solidFill>
              </a:rPr>
              <a:t>The Lord has rich blessings for the church if its members will seek earnestly to arouse from this perilous lukewarmness. </a:t>
            </a:r>
            <a:r>
              <a:rPr lang="en-US" sz="3200" dirty="0" smtClean="0"/>
              <a:t>A religion of vanity, words devoid of vitality, a character destitute of moral strength, - these are pointed out in the solemn message addressed by the </a:t>
            </a:r>
            <a:r>
              <a:rPr lang="en-US" sz="3200" dirty="0" smtClean="0"/>
              <a:t>T</a:t>
            </a:r>
            <a:r>
              <a:rPr lang="en-US" sz="3200" dirty="0" smtClean="0"/>
              <a:t>rue Witness to the churches, warning them against </a:t>
            </a:r>
            <a:r>
              <a:rPr lang="en-US" sz="3200" dirty="0" smtClean="0">
                <a:solidFill>
                  <a:srgbClr val="FF0000"/>
                </a:solidFill>
              </a:rPr>
              <a:t>pride</a:t>
            </a:r>
            <a:r>
              <a:rPr lang="en-US" sz="3200" dirty="0" smtClean="0"/>
              <a:t>, </a:t>
            </a:r>
            <a:r>
              <a:rPr lang="en-US" sz="3200" dirty="0" smtClean="0">
                <a:solidFill>
                  <a:srgbClr val="FF0000"/>
                </a:solidFill>
              </a:rPr>
              <a:t>worldliness, formalism, and self-sufficiency</a:t>
            </a:r>
            <a:r>
              <a:rPr lang="en-US" sz="3200" dirty="0" smtClean="0"/>
              <a:t>. </a:t>
            </a:r>
            <a:r>
              <a:rPr lang="en-US" sz="3200" b="1" dirty="0" smtClean="0">
                <a:solidFill>
                  <a:srgbClr val="FF0000"/>
                </a:solidFill>
              </a:rPr>
              <a:t>5T p. 484.2</a:t>
            </a:r>
            <a:endParaRPr lang="en-US" sz="3200" b="1"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265238"/>
            <a:ext cx="8229600" cy="2620962"/>
          </a:xfrm>
        </p:spPr>
        <p:txBody>
          <a:bodyPr>
            <a:normAutofit/>
          </a:bodyPr>
          <a:lstStyle/>
          <a:p>
            <a:pPr algn="ctr"/>
            <a:r>
              <a:rPr lang="en-US" sz="7200" dirty="0" smtClean="0">
                <a:solidFill>
                  <a:srgbClr val="FF0000"/>
                </a:solidFill>
              </a:rPr>
              <a:t>The End-Time Back-up Plan</a:t>
            </a:r>
            <a:endParaRPr lang="en-US" sz="7200"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download (15).jpg"/>
          <p:cNvPicPr>
            <a:picLocks noGrp="1" noChangeAspect="1"/>
          </p:cNvPicPr>
          <p:nvPr>
            <p:ph idx="1"/>
          </p:nvPr>
        </p:nvPicPr>
        <p:blipFill>
          <a:blip r:embed="rId2"/>
          <a:stretch>
            <a:fillRect/>
          </a:stretch>
        </p:blipFill>
        <p:spPr>
          <a:xfrm>
            <a:off x="0" y="0"/>
            <a:ext cx="9144000" cy="6858000"/>
          </a:xfrm>
        </p:spPr>
      </p:pic>
      <p:sp>
        <p:nvSpPr>
          <p:cNvPr id="8" name="TextBox 7"/>
          <p:cNvSpPr txBox="1"/>
          <p:nvPr/>
        </p:nvSpPr>
        <p:spPr>
          <a:xfrm>
            <a:off x="609600" y="381000"/>
            <a:ext cx="6248400" cy="3046988"/>
          </a:xfrm>
          <a:prstGeom prst="rect">
            <a:avLst/>
          </a:prstGeom>
          <a:noFill/>
        </p:spPr>
        <p:txBody>
          <a:bodyPr wrap="square" rtlCol="0">
            <a:spAutoFit/>
          </a:bodyPr>
          <a:lstStyle/>
          <a:p>
            <a:r>
              <a:rPr lang="en-US" sz="3200" b="1" dirty="0" smtClean="0">
                <a:solidFill>
                  <a:srgbClr val="FF0000"/>
                </a:solidFill>
              </a:rPr>
              <a:t>Acts 3: 19 “repent therefore and be converted, that your sins may be blotted out, so the times of refreshing may come from the presence of the Lord.”</a:t>
            </a:r>
            <a:endParaRPr lang="en-US" sz="3200" b="1"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9" name="Content Placeholder 8" descr="What-to-know-when-designing-high-rise-buildings.jpg"/>
          <p:cNvPicPr>
            <a:picLocks noGrp="1" noChangeAspect="1"/>
          </p:cNvPicPr>
          <p:nvPr>
            <p:ph idx="1"/>
          </p:nvPr>
        </p:nvPicPr>
        <p:blipFill>
          <a:blip r:embed="rId2"/>
          <a:stretch>
            <a:fillRect/>
          </a:stretch>
        </p:blipFill>
        <p:spPr>
          <a:xfrm>
            <a:off x="1" y="-1"/>
            <a:ext cx="9144000" cy="6858001"/>
          </a:xfrm>
        </p:spPr>
      </p:pic>
      <p:sp>
        <p:nvSpPr>
          <p:cNvPr id="8" name="TextBox 7"/>
          <p:cNvSpPr txBox="1"/>
          <p:nvPr/>
        </p:nvSpPr>
        <p:spPr>
          <a:xfrm>
            <a:off x="152400" y="76200"/>
            <a:ext cx="7162800" cy="3108543"/>
          </a:xfrm>
          <a:prstGeom prst="rect">
            <a:avLst/>
          </a:prstGeom>
          <a:solidFill>
            <a:srgbClr val="00B0F0"/>
          </a:solidFill>
        </p:spPr>
        <p:txBody>
          <a:bodyPr wrap="square" rtlCol="0">
            <a:spAutoFit/>
          </a:bodyPr>
          <a:lstStyle/>
          <a:p>
            <a:r>
              <a:rPr lang="en-US" sz="2800" b="1" dirty="0" smtClean="0">
                <a:solidFill>
                  <a:srgbClr val="FF0000"/>
                </a:solidFill>
              </a:rPr>
              <a:t>1 John 2:15,16 </a:t>
            </a:r>
            <a:r>
              <a:rPr lang="en-US" sz="2800" b="1" dirty="0" smtClean="0"/>
              <a:t>“Do not love the world or the things in the world. If anyone loves the world, the love of the Father is not in him. For all that is in the world– lust of the flesh, the lust of the eyes, and the pried of life—is not of the Father but is of the world.”</a:t>
            </a:r>
            <a:endParaRPr lang="en-US" sz="28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8" descr="What-to-know-when-designing-high-rise-buildings.jpg"/>
          <p:cNvPicPr>
            <a:picLocks noGrp="1" noChangeAspect="1"/>
          </p:cNvPicPr>
          <p:nvPr>
            <p:ph idx="1"/>
          </p:nvPr>
        </p:nvPicPr>
        <p:blipFill>
          <a:blip r:embed="rId2"/>
          <a:stretch>
            <a:fillRect/>
          </a:stretch>
        </p:blipFill>
        <p:spPr>
          <a:xfrm>
            <a:off x="1" y="0"/>
            <a:ext cx="9144000" cy="6858000"/>
          </a:xfrm>
        </p:spPr>
      </p:pic>
      <p:sp>
        <p:nvSpPr>
          <p:cNvPr id="5" name="TextBox 4"/>
          <p:cNvSpPr txBox="1"/>
          <p:nvPr/>
        </p:nvSpPr>
        <p:spPr>
          <a:xfrm>
            <a:off x="0" y="0"/>
            <a:ext cx="6705600" cy="3108543"/>
          </a:xfrm>
          <a:prstGeom prst="rect">
            <a:avLst/>
          </a:prstGeom>
          <a:solidFill>
            <a:srgbClr val="00B0F0"/>
          </a:solidFill>
        </p:spPr>
        <p:txBody>
          <a:bodyPr wrap="square" rtlCol="0">
            <a:spAutoFit/>
          </a:bodyPr>
          <a:lstStyle/>
          <a:p>
            <a:r>
              <a:rPr lang="en-US" sz="2800" b="1" dirty="0" smtClean="0">
                <a:solidFill>
                  <a:srgbClr val="FF0000"/>
                </a:solidFill>
              </a:rPr>
              <a:t>Luke 21:34 </a:t>
            </a:r>
            <a:r>
              <a:rPr lang="en-US" sz="2800" dirty="0" smtClean="0"/>
              <a:t>“</a:t>
            </a:r>
            <a:r>
              <a:rPr lang="en-US" sz="2800" b="1" dirty="0" err="1" smtClean="0">
                <a:solidFill>
                  <a:srgbClr val="FF0000"/>
                </a:solidFill>
              </a:rPr>
              <a:t>datapuwa’t</a:t>
            </a:r>
            <a:r>
              <a:rPr lang="en-US" sz="2800" b="1" dirty="0" smtClean="0">
                <a:solidFill>
                  <a:srgbClr val="FF0000"/>
                </a:solidFill>
              </a:rPr>
              <a:t> </a:t>
            </a:r>
            <a:r>
              <a:rPr lang="en-US" sz="2800" b="1" dirty="0" err="1" smtClean="0">
                <a:solidFill>
                  <a:srgbClr val="FF0000"/>
                </a:solidFill>
              </a:rPr>
              <a:t>mangag-ingat</a:t>
            </a:r>
            <a:r>
              <a:rPr lang="en-US" sz="2800" b="1" dirty="0" smtClean="0">
                <a:solidFill>
                  <a:srgbClr val="FF0000"/>
                </a:solidFill>
              </a:rPr>
              <a:t> kayo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inyong</a:t>
            </a:r>
            <a:r>
              <a:rPr lang="en-US" sz="2800" b="1" dirty="0" smtClean="0">
                <a:solidFill>
                  <a:srgbClr val="FF0000"/>
                </a:solidFill>
              </a:rPr>
              <a:t> </a:t>
            </a:r>
            <a:r>
              <a:rPr lang="en-US" sz="2800" b="1" dirty="0" err="1" smtClean="0">
                <a:solidFill>
                  <a:srgbClr val="FF0000"/>
                </a:solidFill>
              </a:rPr>
              <a:t>sarili</a:t>
            </a:r>
            <a:r>
              <a:rPr lang="en-US" sz="2800" dirty="0" smtClean="0"/>
              <a:t>, </a:t>
            </a:r>
            <a:r>
              <a:rPr lang="en-US" sz="2800" dirty="0" err="1" smtClean="0"/>
              <a:t>baka</a:t>
            </a:r>
            <a:r>
              <a:rPr lang="en-US" sz="2800" dirty="0" smtClean="0"/>
              <a:t> </a:t>
            </a:r>
            <a:r>
              <a:rPr lang="en-US" sz="2800" dirty="0" err="1" smtClean="0"/>
              <a:t>mangalugmok</a:t>
            </a:r>
            <a:r>
              <a:rPr lang="en-US" sz="2800" dirty="0" smtClean="0"/>
              <a:t> </a:t>
            </a:r>
            <a:r>
              <a:rPr lang="en-US" sz="2800" dirty="0" err="1" smtClean="0"/>
              <a:t>ang</a:t>
            </a:r>
            <a:r>
              <a:rPr lang="en-US" sz="2800" dirty="0" smtClean="0"/>
              <a:t> </a:t>
            </a:r>
            <a:r>
              <a:rPr lang="en-US" sz="2800" dirty="0" err="1" smtClean="0"/>
              <a:t>inyong</a:t>
            </a:r>
            <a:r>
              <a:rPr lang="en-US" sz="2800" dirty="0" smtClean="0"/>
              <a:t> </a:t>
            </a:r>
            <a:r>
              <a:rPr lang="en-US" sz="2800" dirty="0" err="1" smtClean="0"/>
              <a:t>mga</a:t>
            </a:r>
            <a:r>
              <a:rPr lang="en-US" sz="2800" dirty="0" smtClean="0"/>
              <a:t> </a:t>
            </a:r>
            <a:r>
              <a:rPr lang="en-US" sz="2800" dirty="0" err="1" smtClean="0"/>
              <a:t>puso</a:t>
            </a:r>
            <a:r>
              <a:rPr lang="en-US" sz="2800" dirty="0" smtClean="0"/>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kalayawan</a:t>
            </a:r>
            <a:r>
              <a:rPr lang="en-US" sz="2800" b="1" dirty="0" smtClean="0">
                <a:solidFill>
                  <a:srgbClr val="FF0000"/>
                </a:solidFill>
              </a:rPr>
              <a:t>,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kalasingan</a:t>
            </a:r>
            <a:r>
              <a:rPr lang="en-US" sz="2800" b="1" dirty="0" smtClean="0">
                <a:solidFill>
                  <a:srgbClr val="FF0000"/>
                </a:solidFill>
              </a:rPr>
              <a:t>,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mga</a:t>
            </a:r>
            <a:r>
              <a:rPr lang="en-US" sz="2800" b="1" dirty="0" smtClean="0">
                <a:solidFill>
                  <a:srgbClr val="FF0000"/>
                </a:solidFill>
              </a:rPr>
              <a:t> </a:t>
            </a:r>
            <a:r>
              <a:rPr lang="en-US" sz="2800" b="1" dirty="0" err="1" smtClean="0">
                <a:solidFill>
                  <a:srgbClr val="FF0000"/>
                </a:solidFill>
              </a:rPr>
              <a:t>pagsusumakit</a:t>
            </a:r>
            <a:r>
              <a:rPr lang="en-US" sz="2800" b="1" dirty="0" smtClean="0">
                <a:solidFill>
                  <a:srgbClr val="FF0000"/>
                </a:solidFill>
              </a:rPr>
              <a:t> </a:t>
            </a:r>
            <a:r>
              <a:rPr lang="en-US" sz="2800" b="1" dirty="0" err="1" smtClean="0">
                <a:solidFill>
                  <a:srgbClr val="FF0000"/>
                </a:solidFill>
              </a:rPr>
              <a:t>ukol</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buhay</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ito</a:t>
            </a:r>
            <a:r>
              <a:rPr lang="en-US" sz="2800" dirty="0" smtClean="0"/>
              <a:t>, at </a:t>
            </a:r>
            <a:r>
              <a:rPr lang="en-US" sz="2800" dirty="0" err="1" smtClean="0"/>
              <a:t>dumating</a:t>
            </a:r>
            <a:r>
              <a:rPr lang="en-US" sz="2800" dirty="0" smtClean="0"/>
              <a:t> </a:t>
            </a:r>
            <a:r>
              <a:rPr lang="en-US" sz="2800" dirty="0" err="1" smtClean="0"/>
              <a:t>na</a:t>
            </a:r>
            <a:r>
              <a:rPr lang="en-US" sz="2800" dirty="0" smtClean="0"/>
              <a:t> </a:t>
            </a:r>
            <a:r>
              <a:rPr lang="en-US" sz="2800" dirty="0" err="1" smtClean="0"/>
              <a:t>bigla</a:t>
            </a:r>
            <a:r>
              <a:rPr lang="en-US" sz="2800" dirty="0" smtClean="0"/>
              <a:t> </a:t>
            </a:r>
            <a:r>
              <a:rPr lang="en-US" sz="2800" dirty="0" err="1" smtClean="0"/>
              <a:t>sa</a:t>
            </a:r>
            <a:r>
              <a:rPr lang="en-US" sz="2800" dirty="0" smtClean="0"/>
              <a:t> </a:t>
            </a:r>
            <a:r>
              <a:rPr lang="en-US" sz="2800" dirty="0" err="1" smtClean="0"/>
              <a:t>inyo</a:t>
            </a:r>
            <a:r>
              <a:rPr lang="en-US" sz="2800" dirty="0" smtClean="0"/>
              <a:t> </a:t>
            </a:r>
            <a:r>
              <a:rPr lang="en-US" sz="2800" dirty="0" err="1" smtClean="0"/>
              <a:t>ang</a:t>
            </a:r>
            <a:r>
              <a:rPr lang="en-US" sz="2800" dirty="0" smtClean="0"/>
              <a:t> </a:t>
            </a:r>
            <a:r>
              <a:rPr lang="en-US" sz="2800" dirty="0" err="1" smtClean="0"/>
              <a:t>araw</a:t>
            </a:r>
            <a:r>
              <a:rPr lang="en-US" sz="2800" dirty="0" smtClean="0"/>
              <a:t> </a:t>
            </a:r>
            <a:r>
              <a:rPr lang="en-US" sz="2800" dirty="0" err="1" smtClean="0"/>
              <a:t>na</a:t>
            </a:r>
            <a:r>
              <a:rPr lang="en-US" sz="2800" dirty="0" smtClean="0"/>
              <a:t> </a:t>
            </a:r>
            <a:r>
              <a:rPr lang="en-US" sz="2800" dirty="0" err="1" smtClean="0"/>
              <a:t>yaon</a:t>
            </a:r>
            <a:r>
              <a:rPr lang="en-US" sz="2800" dirty="0" smtClean="0"/>
              <a:t> </a:t>
            </a:r>
            <a:r>
              <a:rPr lang="en-US" sz="2800" dirty="0" err="1" smtClean="0"/>
              <a:t>na</a:t>
            </a:r>
            <a:r>
              <a:rPr lang="en-US" sz="2800" dirty="0" smtClean="0"/>
              <a:t> </a:t>
            </a:r>
            <a:r>
              <a:rPr lang="en-US" sz="2800" dirty="0" err="1" smtClean="0"/>
              <a:t>gaya</a:t>
            </a:r>
            <a:r>
              <a:rPr lang="en-US" sz="2800" dirty="0" smtClean="0"/>
              <a:t> </a:t>
            </a:r>
            <a:r>
              <a:rPr lang="en-US" sz="2800" dirty="0" err="1" smtClean="0"/>
              <a:t>ng</a:t>
            </a:r>
            <a:r>
              <a:rPr lang="en-US" sz="2800" dirty="0" smtClean="0"/>
              <a:t> silo.”</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arry\Pictures\download (10).jpg"/>
          <p:cNvPicPr>
            <a:picLocks noChangeAspect="1" noChangeArrowheads="1"/>
          </p:cNvPicPr>
          <p:nvPr/>
        </p:nvPicPr>
        <p:blipFill>
          <a:blip r:embed="rId2"/>
          <a:srcRect/>
          <a:stretch>
            <a:fillRect/>
          </a:stretch>
        </p:blipFill>
        <p:spPr bwMode="auto">
          <a:xfrm>
            <a:off x="-11783" y="0"/>
            <a:ext cx="9155783" cy="68580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ownload (16).jpg"/>
          <p:cNvPicPr>
            <a:picLocks noGrp="1" noChangeAspect="1"/>
          </p:cNvPicPr>
          <p:nvPr>
            <p:ph idx="1"/>
          </p:nvPr>
        </p:nvPicPr>
        <p:blipFill>
          <a:blip r:embed="rId2"/>
          <a:stretch>
            <a:fillRect/>
          </a:stretch>
        </p:blipFill>
        <p:spPr>
          <a:xfrm>
            <a:off x="0" y="0"/>
            <a:ext cx="9144001" cy="6858000"/>
          </a:xfrm>
        </p:spPr>
      </p:pic>
      <p:sp>
        <p:nvSpPr>
          <p:cNvPr id="7" name="TextBox 6"/>
          <p:cNvSpPr txBox="1"/>
          <p:nvPr/>
        </p:nvSpPr>
        <p:spPr>
          <a:xfrm>
            <a:off x="0" y="5042118"/>
            <a:ext cx="9144000" cy="1815882"/>
          </a:xfrm>
          <a:prstGeom prst="rect">
            <a:avLst/>
          </a:prstGeom>
          <a:solidFill>
            <a:schemeClr val="bg1">
              <a:lumMod val="95000"/>
            </a:schemeClr>
          </a:solidFill>
        </p:spPr>
        <p:txBody>
          <a:bodyPr wrap="square" rtlCol="0">
            <a:spAutoFit/>
          </a:bodyPr>
          <a:lstStyle/>
          <a:p>
            <a:r>
              <a:rPr lang="en-US" sz="2800" b="1" dirty="0" smtClean="0">
                <a:solidFill>
                  <a:srgbClr val="FF0000"/>
                </a:solidFill>
              </a:rPr>
              <a:t>Zechariah 10:1 “Ask the Lord for the rain in the time of the latter rain. The Lord will make flashing clouds; He will give them showers of rain, grass in the field for everyone.”</a:t>
            </a:r>
            <a:endParaRPr lang="en-US" sz="2800" b="1" dirty="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0" y="1828800"/>
            <a:ext cx="9144000" cy="2982511"/>
          </a:xfrm>
          <a:prstGeom prst="rect">
            <a:avLst/>
          </a:prstGeom>
        </p:spPr>
        <p:txBody>
          <a:bodyPr vert="horz">
            <a:noAutofit/>
          </a:bodyPr>
          <a:lstStyle/>
          <a:p>
            <a:pPr marL="365760" marR="0" lvl="0" indent="-256032" algn="ctr"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Gawa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2:17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mangyayari</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sa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mga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huling</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araw</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sabi</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ng</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Dios,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na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rgbClr val="FF0000"/>
                </a:solidFill>
                <a:effectLst/>
                <a:uLnTx/>
                <a:uFillTx/>
                <a:latin typeface="+mn-lt"/>
                <a:ea typeface="+mn-ea"/>
                <a:cs typeface="+mn-cs"/>
              </a:rPr>
              <a:t>ibubuhos</a:t>
            </a:r>
            <a:r>
              <a:rPr kumimoji="0" lang="en-US" sz="3200" b="1" i="0" u="none" strike="noStrike" kern="1200" cap="none" spc="0" normalizeH="0" baseline="0" noProof="0" dirty="0" smtClean="0">
                <a:ln>
                  <a:noFill/>
                </a:ln>
                <a:solidFill>
                  <a:srgbClr val="FF0000"/>
                </a:solidFill>
                <a:effectLst/>
                <a:uLnTx/>
                <a:uFillTx/>
                <a:latin typeface="+mn-lt"/>
                <a:ea typeface="+mn-ea"/>
                <a:cs typeface="+mn-cs"/>
              </a:rPr>
              <a:t> </a:t>
            </a:r>
            <a:r>
              <a:rPr kumimoji="0" lang="en-US" sz="3200" b="1" i="0" u="none" strike="noStrike" kern="1200" cap="none" spc="0" normalizeH="0" baseline="0" noProof="0" dirty="0" err="1" smtClean="0">
                <a:ln>
                  <a:noFill/>
                </a:ln>
                <a:solidFill>
                  <a:srgbClr val="FF0000"/>
                </a:solidFill>
                <a:effectLst/>
                <a:uLnTx/>
                <a:uFillTx/>
                <a:latin typeface="+mn-lt"/>
                <a:ea typeface="+mn-ea"/>
                <a:cs typeface="+mn-cs"/>
              </a:rPr>
              <a:t>Ko</a:t>
            </a:r>
            <a:r>
              <a:rPr kumimoji="0" lang="en-US" sz="3200" b="1" i="0" u="none" strike="noStrike" kern="1200" cap="none" spc="0" normalizeH="0" baseline="0" noProof="0" dirty="0" smtClean="0">
                <a:ln>
                  <a:noFill/>
                </a:ln>
                <a:solidFill>
                  <a:srgbClr val="FF0000"/>
                </a:solidFill>
                <a:effectLst/>
                <a:uLnTx/>
                <a:uFillTx/>
                <a:latin typeface="+mn-lt"/>
                <a:ea typeface="+mn-ea"/>
                <a:cs typeface="+mn-cs"/>
              </a:rPr>
              <a:t> </a:t>
            </a:r>
            <a:r>
              <a:rPr kumimoji="0" lang="en-US" sz="3200" b="1" i="0" u="none" strike="noStrike" kern="1200" cap="none" spc="0" normalizeH="0" baseline="0" noProof="0" dirty="0" err="1" smtClean="0">
                <a:ln>
                  <a:noFill/>
                </a:ln>
                <a:solidFill>
                  <a:srgbClr val="FF0000"/>
                </a:solidFill>
                <a:effectLst/>
                <a:uLnTx/>
                <a:uFillTx/>
                <a:latin typeface="+mn-lt"/>
                <a:ea typeface="+mn-ea"/>
                <a:cs typeface="+mn-cs"/>
              </a:rPr>
              <a:t>ang</a:t>
            </a:r>
            <a:r>
              <a:rPr kumimoji="0" lang="en-US" sz="3200" b="1" i="0" u="none" strike="noStrike" kern="1200" cap="none" spc="0" normalizeH="0" baseline="0" noProof="0" dirty="0" smtClean="0">
                <a:ln>
                  <a:noFill/>
                </a:ln>
                <a:solidFill>
                  <a:srgbClr val="FF0000"/>
                </a:solidFill>
                <a:effectLst/>
                <a:uLnTx/>
                <a:uFillTx/>
                <a:latin typeface="+mn-lt"/>
                <a:ea typeface="+mn-ea"/>
                <a:cs typeface="+mn-cs"/>
              </a:rPr>
              <a:t> </a:t>
            </a:r>
            <a:r>
              <a:rPr kumimoji="0" lang="en-US" sz="3200" b="1" i="0" u="none" strike="noStrike" kern="1200" cap="none" spc="0" normalizeH="0" baseline="0" noProof="0" dirty="0" err="1" smtClean="0">
                <a:ln>
                  <a:noFill/>
                </a:ln>
                <a:solidFill>
                  <a:srgbClr val="FF0000"/>
                </a:solidFill>
                <a:effectLst/>
                <a:uLnTx/>
                <a:uFillTx/>
                <a:latin typeface="+mn-lt"/>
                <a:ea typeface="+mn-ea"/>
                <a:cs typeface="+mn-cs"/>
              </a:rPr>
              <a:t>Aking</a:t>
            </a:r>
            <a:r>
              <a:rPr kumimoji="0" lang="en-US" sz="3200" b="1" i="0" u="none" strike="noStrike" kern="1200" cap="none" spc="0" normalizeH="0" baseline="0" noProof="0" dirty="0" smtClean="0">
                <a:ln>
                  <a:noFill/>
                </a:ln>
                <a:solidFill>
                  <a:srgbClr val="FF0000"/>
                </a:solidFill>
                <a:effectLst/>
                <a:uLnTx/>
                <a:uFillTx/>
                <a:latin typeface="+mn-lt"/>
                <a:ea typeface="+mn-ea"/>
                <a:cs typeface="+mn-cs"/>
              </a:rPr>
              <a:t> Espiritu </a:t>
            </a:r>
            <a:r>
              <a:rPr kumimoji="0" lang="en-US" sz="3200" b="1" i="0" u="none" strike="noStrike" kern="1200" cap="none" spc="0" normalizeH="0" baseline="0" noProof="0" dirty="0" err="1" smtClean="0">
                <a:ln>
                  <a:noFill/>
                </a:ln>
                <a:solidFill>
                  <a:srgbClr val="FF0000"/>
                </a:solidFill>
                <a:effectLst/>
                <a:uLnTx/>
                <a:uFillTx/>
                <a:latin typeface="+mn-lt"/>
                <a:ea typeface="+mn-ea"/>
                <a:cs typeface="+mn-cs"/>
              </a:rPr>
              <a:t>sa</a:t>
            </a:r>
            <a:r>
              <a:rPr kumimoji="0" lang="en-US" sz="3200" b="1" i="0" u="none" strike="noStrike" kern="1200" cap="none" spc="0" normalizeH="0" baseline="0" noProof="0" dirty="0" smtClean="0">
                <a:ln>
                  <a:noFill/>
                </a:ln>
                <a:solidFill>
                  <a:srgbClr val="FF0000"/>
                </a:solidFill>
                <a:effectLst/>
                <a:uLnTx/>
                <a:uFillTx/>
                <a:latin typeface="+mn-lt"/>
                <a:ea typeface="+mn-ea"/>
                <a:cs typeface="+mn-cs"/>
              </a:rPr>
              <a:t> </a:t>
            </a:r>
            <a:r>
              <a:rPr kumimoji="0" lang="en-US" sz="3200" b="1" i="0" u="none" strike="noStrike" kern="1200" cap="none" spc="0" normalizeH="0" baseline="0" noProof="0" dirty="0" err="1" smtClean="0">
                <a:ln>
                  <a:noFill/>
                </a:ln>
                <a:solidFill>
                  <a:srgbClr val="FF0000"/>
                </a:solidFill>
                <a:effectLst/>
                <a:uLnTx/>
                <a:uFillTx/>
                <a:latin typeface="+mn-lt"/>
                <a:ea typeface="+mn-ea"/>
                <a:cs typeface="+mn-cs"/>
              </a:rPr>
              <a:t>lahat</a:t>
            </a:r>
            <a:r>
              <a:rPr kumimoji="0" lang="en-US" sz="3200" b="1" i="0" u="none" strike="noStrike" kern="1200" cap="none" spc="0" normalizeH="0" baseline="0" noProof="0" dirty="0" smtClean="0">
                <a:ln>
                  <a:noFill/>
                </a:ln>
                <a:solidFill>
                  <a:srgbClr val="FF0000"/>
                </a:solidFill>
                <a:effectLst/>
                <a:uLnTx/>
                <a:uFillTx/>
                <a:latin typeface="+mn-lt"/>
                <a:ea typeface="+mn-ea"/>
                <a:cs typeface="+mn-cs"/>
              </a:rPr>
              <a:t> </a:t>
            </a:r>
            <a:r>
              <a:rPr kumimoji="0" lang="en-US" sz="3200" b="1" i="0" u="none" strike="noStrike" kern="1200" cap="none" spc="0" normalizeH="0" baseline="0" noProof="0" dirty="0" err="1" smtClean="0">
                <a:ln>
                  <a:noFill/>
                </a:ln>
                <a:solidFill>
                  <a:srgbClr val="FF0000"/>
                </a:solidFill>
                <a:effectLst/>
                <a:uLnTx/>
                <a:uFillTx/>
                <a:latin typeface="+mn-lt"/>
                <a:ea typeface="+mn-ea"/>
                <a:cs typeface="+mn-cs"/>
              </a:rPr>
              <a:t>ng</a:t>
            </a:r>
            <a:r>
              <a:rPr kumimoji="0" lang="en-US" sz="3200" b="1" i="0" u="none" strike="noStrike" kern="1200" cap="none" spc="0" normalizeH="0" baseline="0" noProof="0" dirty="0" smtClean="0">
                <a:ln>
                  <a:noFill/>
                </a:ln>
                <a:solidFill>
                  <a:srgbClr val="FF0000"/>
                </a:solidFill>
                <a:effectLst/>
                <a:uLnTx/>
                <a:uFillTx/>
                <a:latin typeface="+mn-lt"/>
                <a:ea typeface="+mn-ea"/>
                <a:cs typeface="+mn-cs"/>
              </a:rPr>
              <a:t> </a:t>
            </a:r>
            <a:r>
              <a:rPr kumimoji="0" lang="en-US" sz="3200" b="1" i="0" u="none" strike="noStrike" kern="1200" cap="none" spc="0" normalizeH="0" baseline="0" noProof="0" dirty="0" err="1" smtClean="0">
                <a:ln>
                  <a:noFill/>
                </a:ln>
                <a:solidFill>
                  <a:srgbClr val="FF0000"/>
                </a:solidFill>
                <a:effectLst/>
                <a:uLnTx/>
                <a:uFillTx/>
                <a:latin typeface="+mn-lt"/>
                <a:ea typeface="+mn-ea"/>
                <a:cs typeface="+mn-cs"/>
              </a:rPr>
              <a:t>laman</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atang</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inyong</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mga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anak</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na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lalake</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babae</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ay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manganghuhula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ang</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inyong</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mga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binata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ay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mangakakakita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ng</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mga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pangitain</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ang</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inyon</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mga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matatanda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ay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magsisipanaginip</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ng</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mga</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panaginip</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a:t>
            </a:r>
            <a:endParaRPr kumimoji="0" lang="en-US"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3" name="TextBox 2"/>
          <p:cNvSpPr txBox="1"/>
          <p:nvPr/>
        </p:nvSpPr>
        <p:spPr>
          <a:xfrm>
            <a:off x="1828800" y="533400"/>
            <a:ext cx="5181600" cy="1077218"/>
          </a:xfrm>
          <a:prstGeom prst="rect">
            <a:avLst/>
          </a:prstGeom>
          <a:noFill/>
        </p:spPr>
        <p:txBody>
          <a:bodyPr wrap="square" rtlCol="0">
            <a:spAutoFit/>
          </a:bodyPr>
          <a:lstStyle/>
          <a:p>
            <a:pPr algn="ctr"/>
            <a:r>
              <a:rPr lang="en-US" sz="3200" b="1" dirty="0" smtClean="0">
                <a:solidFill>
                  <a:srgbClr val="FF0000"/>
                </a:solidFill>
              </a:rPr>
              <a:t>The Promised Revival for the Common People</a:t>
            </a:r>
            <a:endParaRPr lang="en-US" sz="3200" b="1" dirty="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pic>
        <p:nvPicPr>
          <p:cNvPr id="4" name="Content Placeholder 3" descr="download (16).jpg"/>
          <p:cNvPicPr>
            <a:picLocks noChangeAspect="1"/>
          </p:cNvPicPr>
          <p:nvPr/>
        </p:nvPicPr>
        <p:blipFill>
          <a:blip r:embed="rId2"/>
          <a:stretch>
            <a:fillRect/>
          </a:stretch>
        </p:blipFill>
        <p:spPr>
          <a:xfrm>
            <a:off x="0" y="0"/>
            <a:ext cx="9144001" cy="6858000"/>
          </a:xfrm>
          <a:prstGeom prst="rect">
            <a:avLst/>
          </a:prstGeom>
        </p:spPr>
      </p:pic>
      <p:sp>
        <p:nvSpPr>
          <p:cNvPr id="5" name="TextBox 4"/>
          <p:cNvSpPr txBox="1"/>
          <p:nvPr/>
        </p:nvSpPr>
        <p:spPr>
          <a:xfrm>
            <a:off x="0" y="4256544"/>
            <a:ext cx="9144000" cy="2677656"/>
          </a:xfrm>
          <a:prstGeom prst="rect">
            <a:avLst/>
          </a:prstGeom>
          <a:solidFill>
            <a:schemeClr val="bg2"/>
          </a:solidFill>
        </p:spPr>
        <p:txBody>
          <a:bodyPr wrap="square" rtlCol="0">
            <a:spAutoFit/>
          </a:bodyPr>
          <a:lstStyle/>
          <a:p>
            <a:r>
              <a:rPr lang="en-US" sz="2800" dirty="0" smtClean="0"/>
              <a:t>The work will be similar to that of the Day of Pentecost. As the “former rain” was given, in the outpouring of the Holy Spirit at the opening of the gospel, to cause the upspringing of the precious seed, so the “latter rain” will be given at its close for the ripening of the harvest.” </a:t>
            </a:r>
            <a:r>
              <a:rPr lang="en-US" sz="2800" b="1" dirty="0" smtClean="0">
                <a:solidFill>
                  <a:srgbClr val="FF0000"/>
                </a:solidFill>
              </a:rPr>
              <a:t>GC p.611.2</a:t>
            </a:r>
            <a:endParaRPr lang="en-US" sz="2800" b="1" dirty="0">
              <a:solidFill>
                <a:srgbClr val="FF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28600"/>
            <a:ext cx="8534400" cy="4525963"/>
          </a:xfrm>
        </p:spPr>
        <p:txBody>
          <a:bodyPr>
            <a:noAutofit/>
          </a:bodyPr>
          <a:lstStyle/>
          <a:p>
            <a:r>
              <a:rPr lang="en-US" sz="3600" dirty="0" smtClean="0"/>
              <a:t>T</a:t>
            </a:r>
            <a:r>
              <a:rPr lang="en-US" sz="3600" dirty="0" smtClean="0"/>
              <a:t>he apostles performed miracles and wonders during the time of Pentecost:</a:t>
            </a:r>
          </a:p>
          <a:p>
            <a:endParaRPr lang="en-US" sz="3600" dirty="0" smtClean="0"/>
          </a:p>
          <a:p>
            <a:r>
              <a:rPr lang="en-US" sz="3600" dirty="0" smtClean="0"/>
              <a:t>Healed those that were sick even with just the shadow of </a:t>
            </a:r>
            <a:r>
              <a:rPr lang="en-US" sz="3600" b="1" dirty="0" smtClean="0">
                <a:solidFill>
                  <a:srgbClr val="FF0000"/>
                </a:solidFill>
              </a:rPr>
              <a:t>Peter (Acts 5:15,16)</a:t>
            </a:r>
          </a:p>
          <a:p>
            <a:r>
              <a:rPr lang="en-US" sz="3600" dirty="0" smtClean="0"/>
              <a:t>Made the lame walk </a:t>
            </a:r>
            <a:r>
              <a:rPr lang="en-US" sz="3600" b="1" dirty="0" smtClean="0">
                <a:solidFill>
                  <a:srgbClr val="FF0000"/>
                </a:solidFill>
              </a:rPr>
              <a:t>(Acts 3:6)</a:t>
            </a:r>
          </a:p>
          <a:p>
            <a:r>
              <a:rPr lang="en-US" sz="3600" dirty="0" smtClean="0"/>
              <a:t>Even made the dead back to life as the case of </a:t>
            </a:r>
            <a:r>
              <a:rPr lang="en-US" sz="3600" dirty="0" err="1" smtClean="0"/>
              <a:t>Eutychus</a:t>
            </a:r>
            <a:r>
              <a:rPr lang="en-US" sz="3600" dirty="0" smtClean="0"/>
              <a:t> </a:t>
            </a:r>
            <a:r>
              <a:rPr lang="en-US" sz="3600" b="1" dirty="0" smtClean="0">
                <a:solidFill>
                  <a:srgbClr val="FF0000"/>
                </a:solidFill>
              </a:rPr>
              <a:t>(Acts 20:8,9)</a:t>
            </a:r>
            <a:endParaRPr lang="en-US" sz="3600" b="1" dirty="0">
              <a:solidFill>
                <a:srgbClr val="FF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a:bodyPr>
          <a:lstStyle/>
          <a:p>
            <a:r>
              <a:rPr lang="en-US" sz="4000" dirty="0" smtClean="0"/>
              <a:t>Imagine what the Holy Spirit can do to your life in the power of the Latter Rain….</a:t>
            </a:r>
          </a:p>
          <a:p>
            <a:endParaRPr lang="en-US" sz="4000" dirty="0" smtClean="0"/>
          </a:p>
          <a:p>
            <a:r>
              <a:rPr lang="en-US" sz="4000" dirty="0" smtClean="0"/>
              <a:t>Let’s make it possible by submitting our lives completely to God starting today…</a:t>
            </a:r>
            <a:endParaRPr lang="en-US" sz="4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qdefault.jpg"/>
          <p:cNvPicPr>
            <a:picLocks noGrp="1" noChangeAspect="1"/>
          </p:cNvPicPr>
          <p:nvPr>
            <p:ph idx="1"/>
          </p:nvPr>
        </p:nvPicPr>
        <p:blipFill>
          <a:blip r:embed="rId2"/>
          <a:stretch>
            <a:fillRect/>
          </a:stretch>
        </p:blipFill>
        <p:spPr>
          <a:xfrm>
            <a:off x="0" y="0"/>
            <a:ext cx="9144000" cy="6858000"/>
          </a:xfrm>
        </p:spPr>
      </p:pic>
      <p:sp>
        <p:nvSpPr>
          <p:cNvPr id="5" name="TextBox 4"/>
          <p:cNvSpPr txBox="1"/>
          <p:nvPr/>
        </p:nvSpPr>
        <p:spPr>
          <a:xfrm>
            <a:off x="914400" y="304800"/>
            <a:ext cx="3352800" cy="2062103"/>
          </a:xfrm>
          <a:prstGeom prst="rect">
            <a:avLst/>
          </a:prstGeom>
          <a:noFill/>
        </p:spPr>
        <p:txBody>
          <a:bodyPr wrap="square" rtlCol="0">
            <a:spAutoFit/>
          </a:bodyPr>
          <a:lstStyle/>
          <a:p>
            <a:r>
              <a:rPr lang="en-US" sz="3200" b="1" dirty="0" smtClean="0">
                <a:solidFill>
                  <a:srgbClr val="FFC000"/>
                </a:solidFill>
              </a:rPr>
              <a:t>Before they were baptized by the Holy Spirit</a:t>
            </a:r>
            <a:endParaRPr lang="en-US" sz="3200" b="1" dirty="0">
              <a:solidFill>
                <a:srgbClr val="FFC000"/>
              </a:solidFill>
            </a:endParaRPr>
          </a:p>
        </p:txBody>
      </p:sp>
      <p:sp>
        <p:nvSpPr>
          <p:cNvPr id="6" name="TextBox 5"/>
          <p:cNvSpPr txBox="1"/>
          <p:nvPr/>
        </p:nvSpPr>
        <p:spPr>
          <a:xfrm>
            <a:off x="762000" y="4648200"/>
            <a:ext cx="7620000" cy="1569660"/>
          </a:xfrm>
          <a:prstGeom prst="rect">
            <a:avLst/>
          </a:prstGeom>
          <a:solidFill>
            <a:srgbClr val="002060"/>
          </a:solidFill>
        </p:spPr>
        <p:txBody>
          <a:bodyPr wrap="square" rtlCol="0">
            <a:spAutoFit/>
          </a:bodyPr>
          <a:lstStyle/>
          <a:p>
            <a:r>
              <a:rPr lang="en-US" sz="3200" b="1" dirty="0" smtClean="0">
                <a:solidFill>
                  <a:srgbClr val="FFC000"/>
                </a:solidFill>
              </a:rPr>
              <a:t>Acts 2:1 “when the day of Pentecost had fully come, they were all with one accord in one place.”</a:t>
            </a:r>
            <a:endParaRPr lang="en-US" sz="3200" b="1" dirty="0">
              <a:solidFill>
                <a:srgbClr val="FFC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normAutofit/>
          </a:bodyPr>
          <a:lstStyle/>
          <a:p>
            <a:r>
              <a:rPr lang="en-US" sz="3200" dirty="0" smtClean="0"/>
              <a:t>One Accord = one mind and heart, complete unity, </a:t>
            </a:r>
          </a:p>
          <a:p>
            <a:r>
              <a:rPr lang="en-US" sz="3200" b="1" dirty="0" smtClean="0">
                <a:solidFill>
                  <a:srgbClr val="FF0000"/>
                </a:solidFill>
              </a:rPr>
              <a:t>Acts 1:14 </a:t>
            </a:r>
            <a:r>
              <a:rPr lang="en-US" sz="3200" dirty="0" smtClean="0"/>
              <a:t>“these all continued with one accord in prayer and supplication, with the women and Mary the mother of Jesus, and with His brothers.”</a:t>
            </a:r>
          </a:p>
          <a:p>
            <a:endParaRPr lang="en-US" sz="3200" dirty="0" smtClean="0"/>
          </a:p>
          <a:p>
            <a:r>
              <a:rPr lang="en-US" sz="3200" dirty="0" smtClean="0"/>
              <a:t>One Place = due to the command of Jesus to wait for the promised of the Father </a:t>
            </a:r>
            <a:r>
              <a:rPr lang="en-US" sz="3200" b="1" dirty="0" smtClean="0">
                <a:solidFill>
                  <a:srgbClr val="FF0000"/>
                </a:solidFill>
              </a:rPr>
              <a:t>(Acts 1:4)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a:bodyPr>
          <a:lstStyle/>
          <a:p>
            <a:r>
              <a:rPr lang="en-US" sz="3200" b="1" dirty="0" smtClean="0"/>
              <a:t>Acts 2:3 “then there appeared to them </a:t>
            </a:r>
            <a:r>
              <a:rPr lang="en-US" sz="3200" b="1" dirty="0" smtClean="0">
                <a:solidFill>
                  <a:srgbClr val="FF0000"/>
                </a:solidFill>
              </a:rPr>
              <a:t>divided tongues, as of fire</a:t>
            </a:r>
            <a:r>
              <a:rPr lang="en-US" sz="3200" b="1" dirty="0" smtClean="0"/>
              <a:t>, and one sat upon each of them.”</a:t>
            </a:r>
          </a:p>
          <a:p>
            <a:endParaRPr lang="en-US" sz="3200" b="1" dirty="0" smtClean="0"/>
          </a:p>
          <a:p>
            <a:r>
              <a:rPr lang="en-US" sz="3200" b="1" dirty="0" smtClean="0"/>
              <a:t>Acts 2:4 “and they were all filled with the Holy Spirit and began to speak in other tongues, as the Spirit gave them utterance.”</a:t>
            </a:r>
            <a:endParaRPr lang="en-US" sz="3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arry\Pictures\maxresdefault.jpg"/>
          <p:cNvPicPr>
            <a:picLocks noChangeAspect="1" noChangeArrowheads="1"/>
          </p:cNvPicPr>
          <p:nvPr/>
        </p:nvPicPr>
        <p:blipFill>
          <a:blip r:embed="rId2"/>
          <a:srcRect/>
          <a:stretch>
            <a:fillRect/>
          </a:stretch>
        </p:blipFill>
        <p:spPr bwMode="auto">
          <a:xfrm>
            <a:off x="0" y="0"/>
            <a:ext cx="9347199" cy="6858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s (4).jpg"/>
          <p:cNvPicPr>
            <a:picLocks noGrp="1" noChangeAspect="1"/>
          </p:cNvPicPr>
          <p:nvPr>
            <p:ph idx="1"/>
          </p:nvPr>
        </p:nvPicPr>
        <p:blipFill>
          <a:blip r:embed="rId2"/>
          <a:stretch>
            <a:fillRect/>
          </a:stretch>
        </p:blipFill>
        <p:spPr>
          <a:xfrm>
            <a:off x="1" y="-1"/>
            <a:ext cx="9144000" cy="6858001"/>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download (14).jpg"/>
          <p:cNvPicPr>
            <a:picLocks noGrp="1" noChangeAspect="1"/>
          </p:cNvPicPr>
          <p:nvPr>
            <p:ph idx="1"/>
          </p:nvPr>
        </p:nvPicPr>
        <p:blipFill>
          <a:blip r:embed="rId2"/>
          <a:stretch>
            <a:fillRect/>
          </a:stretch>
        </p:blipFill>
        <p:spPr>
          <a:xfrm>
            <a:off x="0" y="0"/>
            <a:ext cx="9252857" cy="685800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457200"/>
            <a:ext cx="8305800" cy="6172200"/>
          </a:xfrm>
        </p:spPr>
        <p:txBody>
          <a:bodyPr>
            <a:normAutofit/>
          </a:bodyPr>
          <a:lstStyle/>
          <a:p>
            <a:pPr algn="ctr"/>
            <a:r>
              <a:rPr lang="en-US" sz="4000" b="1" dirty="0" err="1" smtClean="0">
                <a:solidFill>
                  <a:srgbClr val="FF0000"/>
                </a:solidFill>
              </a:rPr>
              <a:t>Gawa</a:t>
            </a:r>
            <a:r>
              <a:rPr lang="en-US" sz="4000" b="1" dirty="0" smtClean="0">
                <a:solidFill>
                  <a:srgbClr val="FF0000"/>
                </a:solidFill>
              </a:rPr>
              <a:t> 2:37 </a:t>
            </a:r>
            <a:r>
              <a:rPr lang="en-US" sz="4000" dirty="0" smtClean="0"/>
              <a:t>“Nang </a:t>
            </a:r>
            <a:r>
              <a:rPr lang="en-US" sz="4000" dirty="0" err="1" smtClean="0"/>
              <a:t>marinig</a:t>
            </a:r>
            <a:r>
              <a:rPr lang="en-US" sz="4000" dirty="0" smtClean="0"/>
              <a:t> </a:t>
            </a:r>
            <a:r>
              <a:rPr lang="en-US" sz="4000" dirty="0" err="1" smtClean="0"/>
              <a:t>nila</a:t>
            </a:r>
            <a:r>
              <a:rPr lang="en-US" sz="4000" dirty="0" smtClean="0"/>
              <a:t> </a:t>
            </a:r>
            <a:r>
              <a:rPr lang="en-US" sz="4000" dirty="0" err="1" smtClean="0"/>
              <a:t>ito</a:t>
            </a:r>
            <a:r>
              <a:rPr lang="en-US" sz="4000" dirty="0" smtClean="0"/>
              <a:t> ay </a:t>
            </a:r>
            <a:r>
              <a:rPr lang="en-US" sz="4000" dirty="0" err="1" smtClean="0"/>
              <a:t>nasaktan</a:t>
            </a:r>
            <a:r>
              <a:rPr lang="en-US" sz="4000" dirty="0" smtClean="0"/>
              <a:t> </a:t>
            </a:r>
            <a:r>
              <a:rPr lang="en-US" sz="4000" dirty="0" err="1" smtClean="0"/>
              <a:t>ang</a:t>
            </a:r>
            <a:r>
              <a:rPr lang="en-US" sz="4000" dirty="0" smtClean="0"/>
              <a:t> </a:t>
            </a:r>
            <a:r>
              <a:rPr lang="en-US" sz="4000" dirty="0" err="1" smtClean="0"/>
              <a:t>kanilang</a:t>
            </a:r>
            <a:r>
              <a:rPr lang="en-US" sz="4000" dirty="0" smtClean="0"/>
              <a:t> </a:t>
            </a:r>
            <a:r>
              <a:rPr lang="en-US" sz="4000" dirty="0" err="1" smtClean="0"/>
              <a:t>mga</a:t>
            </a:r>
            <a:r>
              <a:rPr lang="en-US" sz="4000" dirty="0" smtClean="0"/>
              <a:t> </a:t>
            </a:r>
            <a:r>
              <a:rPr lang="en-US" sz="4000" dirty="0" err="1" smtClean="0"/>
              <a:t>puso</a:t>
            </a:r>
            <a:r>
              <a:rPr lang="en-US" sz="4000" dirty="0" smtClean="0"/>
              <a:t>, at </a:t>
            </a:r>
            <a:r>
              <a:rPr lang="en-US" sz="4000" dirty="0" err="1" smtClean="0"/>
              <a:t>sinabi</a:t>
            </a:r>
            <a:r>
              <a:rPr lang="en-US" sz="4000" dirty="0" smtClean="0"/>
              <a:t> </a:t>
            </a:r>
            <a:r>
              <a:rPr lang="en-US" sz="4000" dirty="0" err="1" smtClean="0"/>
              <a:t>kay</a:t>
            </a:r>
            <a:r>
              <a:rPr lang="en-US" sz="4000" dirty="0" smtClean="0"/>
              <a:t> Pedro at </a:t>
            </a:r>
            <a:r>
              <a:rPr lang="en-US" sz="4000" dirty="0" err="1" smtClean="0"/>
              <a:t>sa</a:t>
            </a:r>
            <a:r>
              <a:rPr lang="en-US" sz="4000" dirty="0" smtClean="0"/>
              <a:t> </a:t>
            </a:r>
            <a:r>
              <a:rPr lang="en-US" sz="4000" dirty="0" err="1" smtClean="0"/>
              <a:t>iba</a:t>
            </a:r>
            <a:r>
              <a:rPr lang="en-US" sz="4000" dirty="0" smtClean="0"/>
              <a:t> pang </a:t>
            </a:r>
            <a:r>
              <a:rPr lang="en-US" sz="4000" dirty="0" err="1" smtClean="0"/>
              <a:t>mga</a:t>
            </a:r>
            <a:r>
              <a:rPr lang="en-US" sz="4000" dirty="0" smtClean="0"/>
              <a:t> </a:t>
            </a:r>
            <a:r>
              <a:rPr lang="en-US" sz="4000" dirty="0" err="1" smtClean="0"/>
              <a:t>apostol</a:t>
            </a:r>
            <a:r>
              <a:rPr lang="en-US" sz="4000" dirty="0" smtClean="0"/>
              <a:t>, </a:t>
            </a:r>
            <a:r>
              <a:rPr lang="en-US" sz="4000" dirty="0" err="1" smtClean="0"/>
              <a:t>mga</a:t>
            </a:r>
            <a:r>
              <a:rPr lang="en-US" sz="4000" dirty="0" smtClean="0"/>
              <a:t> </a:t>
            </a:r>
            <a:r>
              <a:rPr lang="en-US" sz="4000" dirty="0" err="1" smtClean="0"/>
              <a:t>kapatid</a:t>
            </a:r>
            <a:r>
              <a:rPr lang="en-US" sz="4000" dirty="0" smtClean="0"/>
              <a:t>, </a:t>
            </a:r>
            <a:r>
              <a:rPr lang="en-US" sz="4000" dirty="0" err="1" smtClean="0"/>
              <a:t>anong</a:t>
            </a:r>
            <a:r>
              <a:rPr lang="en-US" sz="4000" dirty="0" smtClean="0"/>
              <a:t> </a:t>
            </a:r>
            <a:r>
              <a:rPr lang="en-US" sz="4000" dirty="0" err="1" smtClean="0"/>
              <a:t>gagawin</a:t>
            </a:r>
            <a:r>
              <a:rPr lang="en-US" sz="4000" dirty="0" smtClean="0"/>
              <a:t> </a:t>
            </a:r>
            <a:r>
              <a:rPr lang="en-US" sz="4000" dirty="0" err="1" smtClean="0"/>
              <a:t>namin</a:t>
            </a:r>
            <a:r>
              <a:rPr lang="en-US" sz="4000" dirty="0" smtClean="0"/>
              <a:t>?”</a:t>
            </a:r>
            <a:endParaRPr lang="en-US" sz="4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363</TotalTime>
  <Words>854</Words>
  <Application>Microsoft Office PowerPoint</Application>
  <PresentationFormat>On-screen Show (4:3)</PresentationFormat>
  <Paragraphs>36</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Concourse</vt:lpstr>
      <vt:lpstr>“The Back-Up Plan”</vt:lpstr>
      <vt:lpstr>Slide 2</vt:lpstr>
      <vt:lpstr>Slide 3</vt:lpstr>
      <vt:lpstr>Slide 4</vt:lpstr>
      <vt:lpstr>Slide 5</vt:lpstr>
      <vt:lpstr>Slide 6</vt:lpstr>
      <vt:lpstr>Slide 7</vt:lpstr>
      <vt:lpstr>Slide 8</vt:lpstr>
      <vt:lpstr>Slide 9</vt:lpstr>
      <vt:lpstr>Slide 10</vt:lpstr>
      <vt:lpstr>OUR PRESENT CONDITION</vt:lpstr>
      <vt:lpstr>Slide 12</vt:lpstr>
      <vt:lpstr>Slide 13</vt:lpstr>
      <vt:lpstr>Slide 14</vt:lpstr>
      <vt:lpstr>Slide 15</vt:lpstr>
      <vt:lpstr>The End-Time Back-up Plan</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Harry</dc:creator>
  <cp:lastModifiedBy>Harry</cp:lastModifiedBy>
  <cp:revision>15</cp:revision>
  <dcterms:created xsi:type="dcterms:W3CDTF">2022-03-15T01:17:37Z</dcterms:created>
  <dcterms:modified xsi:type="dcterms:W3CDTF">2022-03-15T07:21:29Z</dcterms:modified>
</cp:coreProperties>
</file>