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30" roundtripDataSignature="AMtx7mh9lr7trb57Sku7VSpfQjjaIFzwz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5" name="Shape 15"/>
        <p:cNvGrpSpPr/>
        <p:nvPr/>
      </p:nvGrpSpPr>
      <p:grpSpPr>
        <a:xfrm>
          <a:off x="0" y="0"/>
          <a:ext cx="0" cy="0"/>
          <a:chOff x="0" y="0"/>
          <a:chExt cx="0" cy="0"/>
        </a:xfrm>
      </p:grpSpPr>
      <p:sp>
        <p:nvSpPr>
          <p:cNvPr id="16" name="Google Shape;16;p26"/>
          <p:cNvSpPr/>
          <p:nvPr/>
        </p:nvSpPr>
        <p:spPr>
          <a:xfrm>
            <a:off x="-2" y="4664147"/>
            <a:ext cx="9151089" cy="0"/>
          </a:xfrm>
          <a:prstGeom prst="rtTriangle">
            <a:avLst/>
          </a:prstGeom>
          <a:gradFill>
            <a:gsLst>
              <a:gs pos="0">
                <a:srgbClr val="AA1800"/>
              </a:gs>
              <a:gs pos="55000">
                <a:srgbClr val="F7583B"/>
              </a:gs>
              <a:gs pos="100000">
                <a:srgbClr val="AA1800"/>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Lucida Sans"/>
              <a:ea typeface="Lucida Sans"/>
              <a:cs typeface="Lucida Sans"/>
              <a:sym typeface="Lucida Sans"/>
            </a:endParaRPr>
          </a:p>
        </p:txBody>
      </p:sp>
      <p:sp>
        <p:nvSpPr>
          <p:cNvPr id="17" name="Google Shape;17;p26"/>
          <p:cNvSpPr txBox="1"/>
          <p:nvPr>
            <p:ph type="ctrTitle"/>
          </p:nvPr>
        </p:nvSpPr>
        <p:spPr>
          <a:xfrm>
            <a:off x="685800" y="1752601"/>
            <a:ext cx="7772400" cy="1829761"/>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chemeClr val="dk2"/>
              </a:buClr>
              <a:buSzPts val="4800"/>
              <a:buFont typeface="Lucida Sans"/>
              <a:buNone/>
              <a:defRPr b="1" sz="48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26"/>
          <p:cNvSpPr txBox="1"/>
          <p:nvPr>
            <p:ph idx="1" type="subTitle"/>
          </p:nvPr>
        </p:nvSpPr>
        <p:spPr>
          <a:xfrm>
            <a:off x="685800" y="3611607"/>
            <a:ext cx="7772400" cy="1199704"/>
          </a:xfrm>
          <a:prstGeom prst="rect">
            <a:avLst/>
          </a:prstGeom>
          <a:noFill/>
          <a:ln>
            <a:noFill/>
          </a:ln>
        </p:spPr>
        <p:txBody>
          <a:bodyPr anchorCtr="0" anchor="t" bIns="45700" lIns="45700" spcFirstLastPara="1" rIns="45700" wrap="square" tIns="45700">
            <a:normAutofit/>
          </a:bodyPr>
          <a:lstStyle>
            <a:lvl1pPr lvl="0" marR="64008" algn="r">
              <a:spcBef>
                <a:spcPts val="400"/>
              </a:spcBef>
              <a:spcAft>
                <a:spcPts val="0"/>
              </a:spcAft>
              <a:buSzPts val="1836"/>
              <a:buNone/>
              <a:defRPr>
                <a:solidFill>
                  <a:schemeClr val="dk2"/>
                </a:solidFill>
              </a:defRPr>
            </a:lvl1pPr>
            <a:lvl2pPr lvl="1" algn="ctr">
              <a:spcBef>
                <a:spcPts val="324"/>
              </a:spcBef>
              <a:spcAft>
                <a:spcPts val="0"/>
              </a:spcAft>
              <a:buSzPts val="1800"/>
              <a:buNone/>
              <a:defRPr/>
            </a:lvl2pPr>
            <a:lvl3pPr lvl="2" algn="ctr">
              <a:spcBef>
                <a:spcPts val="350"/>
              </a:spcBef>
              <a:spcAft>
                <a:spcPts val="0"/>
              </a:spcAft>
              <a:buSzPts val="1800"/>
              <a:buNone/>
              <a:defRPr/>
            </a:lvl3pPr>
            <a:lvl4pPr lvl="3" algn="ctr">
              <a:spcBef>
                <a:spcPts val="350"/>
              </a:spcBef>
              <a:spcAft>
                <a:spcPts val="0"/>
              </a:spcAft>
              <a:buSzPts val="1800"/>
              <a:buNone/>
              <a:defRPr/>
            </a:lvl4pPr>
            <a:lvl5pPr lvl="4" algn="ctr">
              <a:spcBef>
                <a:spcPts val="350"/>
              </a:spcBef>
              <a:spcAft>
                <a:spcPts val="0"/>
              </a:spcAft>
              <a:buSzPts val="1800"/>
              <a:buNone/>
              <a:defRPr/>
            </a:lvl5pPr>
            <a:lvl6pPr lvl="5" algn="ctr">
              <a:spcBef>
                <a:spcPts val="350"/>
              </a:spcBef>
              <a:spcAft>
                <a:spcPts val="0"/>
              </a:spcAft>
              <a:buSzPts val="1800"/>
              <a:buNone/>
              <a:defRPr/>
            </a:lvl6pPr>
            <a:lvl7pPr lvl="6" algn="ctr">
              <a:spcBef>
                <a:spcPts val="350"/>
              </a:spcBef>
              <a:spcAft>
                <a:spcPts val="0"/>
              </a:spcAft>
              <a:buSzPts val="1800"/>
              <a:buNone/>
              <a:defRPr/>
            </a:lvl7pPr>
            <a:lvl8pPr lvl="7" algn="ctr">
              <a:spcBef>
                <a:spcPts val="350"/>
              </a:spcBef>
              <a:spcAft>
                <a:spcPts val="0"/>
              </a:spcAft>
              <a:buSzPts val="1800"/>
              <a:buNone/>
              <a:defRPr/>
            </a:lvl8pPr>
            <a:lvl9pPr lvl="8" algn="ctr">
              <a:spcBef>
                <a:spcPts val="350"/>
              </a:spcBef>
              <a:spcAft>
                <a:spcPts val="0"/>
              </a:spcAft>
              <a:buSzPts val="1800"/>
              <a:buNone/>
              <a:defRPr/>
            </a:lvl9pPr>
          </a:lstStyle>
          <a:p/>
        </p:txBody>
      </p:sp>
      <p:grpSp>
        <p:nvGrpSpPr>
          <p:cNvPr id="19" name="Google Shape;19;p26"/>
          <p:cNvGrpSpPr/>
          <p:nvPr/>
        </p:nvGrpSpPr>
        <p:grpSpPr>
          <a:xfrm>
            <a:off x="-3765" y="4953000"/>
            <a:ext cx="9147765" cy="1912088"/>
            <a:chOff x="-3765" y="4832896"/>
            <a:chExt cx="9147765" cy="2032192"/>
          </a:xfrm>
        </p:grpSpPr>
        <p:sp>
          <p:nvSpPr>
            <p:cNvPr id="20" name="Google Shape;20;p26"/>
            <p:cNvSpPr/>
            <p:nvPr/>
          </p:nvSpPr>
          <p:spPr>
            <a:xfrm>
              <a:off x="1687513" y="4832896"/>
              <a:ext cx="7456487" cy="518816"/>
            </a:xfrm>
            <a:custGeom>
              <a:rect b="b" l="l" r="r" t="t"/>
              <a:pathLst>
                <a:path extrusionOk="0" h="367" w="4697">
                  <a:moveTo>
                    <a:pt x="4697" y="0"/>
                  </a:moveTo>
                  <a:lnTo>
                    <a:pt x="4697" y="367"/>
                  </a:lnTo>
                  <a:lnTo>
                    <a:pt x="0" y="218"/>
                  </a:lnTo>
                  <a:lnTo>
                    <a:pt x="4697" y="0"/>
                  </a:lnTo>
                  <a:close/>
                </a:path>
              </a:pathLst>
            </a:custGeom>
            <a:solidFill>
              <a:srgbClr val="E9A199">
                <a:alpha val="400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ucida Sans"/>
                <a:ea typeface="Lucida Sans"/>
                <a:cs typeface="Lucida Sans"/>
                <a:sym typeface="Lucida Sans"/>
              </a:endParaRPr>
            </a:p>
          </p:txBody>
        </p:sp>
        <p:sp>
          <p:nvSpPr>
            <p:cNvPr id="21" name="Google Shape;21;p26"/>
            <p:cNvSpPr/>
            <p:nvPr/>
          </p:nvSpPr>
          <p:spPr>
            <a:xfrm>
              <a:off x="35443" y="5135526"/>
              <a:ext cx="9108557" cy="838200"/>
            </a:xfrm>
            <a:custGeom>
              <a:rect b="b" l="l" r="r" t="t"/>
              <a:pathLst>
                <a:path extrusionOk="0" h="528" w="5760">
                  <a:moveTo>
                    <a:pt x="0" y="0"/>
                  </a:moveTo>
                  <a:lnTo>
                    <a:pt x="5760" y="0"/>
                  </a:lnTo>
                  <a:lnTo>
                    <a:pt x="5760" y="528"/>
                  </a:lnTo>
                  <a:lnTo>
                    <a:pt x="48" y="0"/>
                  </a:lnTo>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ucida Sans"/>
                <a:ea typeface="Lucida Sans"/>
                <a:cs typeface="Lucida Sans"/>
                <a:sym typeface="Lucida Sans"/>
              </a:endParaRPr>
            </a:p>
          </p:txBody>
        </p:sp>
        <p:sp>
          <p:nvSpPr>
            <p:cNvPr id="22" name="Google Shape;22;p26"/>
            <p:cNvSpPr/>
            <p:nvPr/>
          </p:nvSpPr>
          <p:spPr>
            <a:xfrm>
              <a:off x="0" y="4883888"/>
              <a:ext cx="9144000" cy="1981200"/>
            </a:xfrm>
            <a:custGeom>
              <a:rect b="b" l="l" r="r" t="t"/>
              <a:pathLst>
                <a:path extrusionOk="0" h="1248" w="5760">
                  <a:moveTo>
                    <a:pt x="0" y="0"/>
                  </a:moveTo>
                  <a:lnTo>
                    <a:pt x="0" y="1248"/>
                  </a:lnTo>
                  <a:lnTo>
                    <a:pt x="5760" y="1248"/>
                  </a:lnTo>
                  <a:lnTo>
                    <a:pt x="5760" y="528"/>
                  </a:lnTo>
                  <a:lnTo>
                    <a:pt x="0" y="0"/>
                  </a:lnTo>
                  <a:close/>
                </a:path>
              </a:pathLst>
            </a:custGeom>
            <a:blipFill rotWithShape="1">
              <a:blip r:embed="rId2">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Lucida Sans"/>
                <a:ea typeface="Lucida Sans"/>
                <a:cs typeface="Lucida Sans"/>
                <a:sym typeface="Lucida Sans"/>
              </a:endParaRPr>
            </a:p>
          </p:txBody>
        </p:sp>
        <p:cxnSp>
          <p:nvCxnSpPr>
            <p:cNvPr id="23" name="Google Shape;23;p26"/>
            <p:cNvCxnSpPr/>
            <p:nvPr/>
          </p:nvCxnSpPr>
          <p:spPr>
            <a:xfrm>
              <a:off x="-3765" y="4880373"/>
              <a:ext cx="9147765" cy="839943"/>
            </a:xfrm>
            <a:prstGeom prst="straightConnector1">
              <a:avLst/>
            </a:prstGeom>
            <a:noFill/>
            <a:ln cap="flat" cmpd="sng" w="12050">
              <a:solidFill>
                <a:srgbClr val="E49A90"/>
              </a:solidFill>
              <a:prstDash val="solid"/>
              <a:miter lim="800000"/>
              <a:headEnd len="sm" w="sm" type="none"/>
              <a:tailEnd len="sm" w="sm" type="none"/>
            </a:ln>
          </p:spPr>
        </p:cxnSp>
      </p:grpSp>
      <p:sp>
        <p:nvSpPr>
          <p:cNvPr id="24" name="Google Shape;24;p26"/>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6"/>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solidFill>
                  <a:srgbClr val="F7E8E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6"/>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sz="1000">
                <a:solidFill>
                  <a:srgbClr val="FFFFFF"/>
                </a:solidFill>
                <a:latin typeface="Lucida Sans"/>
                <a:ea typeface="Lucida Sans"/>
                <a:cs typeface="Lucida Sans"/>
                <a:sym typeface="Lucida Sans"/>
              </a:defRPr>
            </a:lvl1pPr>
            <a:lvl2pPr indent="0" lvl="1" marL="0" algn="r">
              <a:spcBef>
                <a:spcPts val="0"/>
              </a:spcBef>
              <a:buNone/>
              <a:defRPr b="0" sz="1000">
                <a:solidFill>
                  <a:srgbClr val="FFFFFF"/>
                </a:solidFill>
                <a:latin typeface="Lucida Sans"/>
                <a:ea typeface="Lucida Sans"/>
                <a:cs typeface="Lucida Sans"/>
                <a:sym typeface="Lucida Sans"/>
              </a:defRPr>
            </a:lvl2pPr>
            <a:lvl3pPr indent="0" lvl="2" marL="0" algn="r">
              <a:spcBef>
                <a:spcPts val="0"/>
              </a:spcBef>
              <a:buNone/>
              <a:defRPr b="0" sz="1000">
                <a:solidFill>
                  <a:srgbClr val="FFFFFF"/>
                </a:solidFill>
                <a:latin typeface="Lucida Sans"/>
                <a:ea typeface="Lucida Sans"/>
                <a:cs typeface="Lucida Sans"/>
                <a:sym typeface="Lucida Sans"/>
              </a:defRPr>
            </a:lvl3pPr>
            <a:lvl4pPr indent="0" lvl="3" marL="0" algn="r">
              <a:spcBef>
                <a:spcPts val="0"/>
              </a:spcBef>
              <a:buNone/>
              <a:defRPr b="0" sz="1000">
                <a:solidFill>
                  <a:srgbClr val="FFFFFF"/>
                </a:solidFill>
                <a:latin typeface="Lucida Sans"/>
                <a:ea typeface="Lucida Sans"/>
                <a:cs typeface="Lucida Sans"/>
                <a:sym typeface="Lucida Sans"/>
              </a:defRPr>
            </a:lvl4pPr>
            <a:lvl5pPr indent="0" lvl="4" marL="0" algn="r">
              <a:spcBef>
                <a:spcPts val="0"/>
              </a:spcBef>
              <a:buNone/>
              <a:defRPr b="0" sz="1000">
                <a:solidFill>
                  <a:srgbClr val="FFFFFF"/>
                </a:solidFill>
                <a:latin typeface="Lucida Sans"/>
                <a:ea typeface="Lucida Sans"/>
                <a:cs typeface="Lucida Sans"/>
                <a:sym typeface="Lucida Sans"/>
              </a:defRPr>
            </a:lvl5pPr>
            <a:lvl6pPr indent="0" lvl="5" marL="0" algn="r">
              <a:spcBef>
                <a:spcPts val="0"/>
              </a:spcBef>
              <a:buNone/>
              <a:defRPr b="0" sz="1000">
                <a:solidFill>
                  <a:srgbClr val="FFFFFF"/>
                </a:solidFill>
                <a:latin typeface="Lucida Sans"/>
                <a:ea typeface="Lucida Sans"/>
                <a:cs typeface="Lucida Sans"/>
                <a:sym typeface="Lucida Sans"/>
              </a:defRPr>
            </a:lvl6pPr>
            <a:lvl7pPr indent="0" lvl="6" marL="0" algn="r">
              <a:spcBef>
                <a:spcPts val="0"/>
              </a:spcBef>
              <a:buNone/>
              <a:defRPr b="0" sz="1000">
                <a:solidFill>
                  <a:srgbClr val="FFFFFF"/>
                </a:solidFill>
                <a:latin typeface="Lucida Sans"/>
                <a:ea typeface="Lucida Sans"/>
                <a:cs typeface="Lucida Sans"/>
                <a:sym typeface="Lucida Sans"/>
              </a:defRPr>
            </a:lvl7pPr>
            <a:lvl8pPr indent="0" lvl="7" marL="0" algn="r">
              <a:spcBef>
                <a:spcPts val="0"/>
              </a:spcBef>
              <a:buNone/>
              <a:defRPr b="0" sz="1000">
                <a:solidFill>
                  <a:srgbClr val="FFFFFF"/>
                </a:solidFill>
                <a:latin typeface="Lucida Sans"/>
                <a:ea typeface="Lucida Sans"/>
                <a:cs typeface="Lucida Sans"/>
                <a:sym typeface="Lucida Sans"/>
              </a:defRPr>
            </a:lvl8pPr>
            <a:lvl9pPr indent="0" lvl="8" marL="0" algn="r">
              <a:spcBef>
                <a:spcPts val="0"/>
              </a:spcBef>
              <a:buNone/>
              <a:defRPr b="0" sz="1000">
                <a:solidFill>
                  <a:srgbClr val="FFFFFF"/>
                </a:solidFill>
                <a:latin typeface="Lucida Sans"/>
                <a:ea typeface="Lucida Sans"/>
                <a:cs typeface="Lucida Sans"/>
                <a:sym typeface="Lucida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6" name="Shape 86"/>
        <p:cNvGrpSpPr/>
        <p:nvPr/>
      </p:nvGrpSpPr>
      <p:grpSpPr>
        <a:xfrm>
          <a:off x="0" y="0"/>
          <a:ext cx="0" cy="0"/>
          <a:chOff x="0" y="0"/>
          <a:chExt cx="0" cy="0"/>
        </a:xfrm>
      </p:grpSpPr>
      <p:sp>
        <p:nvSpPr>
          <p:cNvPr id="87" name="Google Shape;87;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35"/>
          <p:cNvSpPr txBox="1"/>
          <p:nvPr>
            <p:ph idx="1" type="body"/>
          </p:nvPr>
        </p:nvSpPr>
        <p:spPr>
          <a:xfrm rot="5400000">
            <a:off x="2378965" y="-440435"/>
            <a:ext cx="4386071" cy="8229600"/>
          </a:xfrm>
          <a:prstGeom prst="rect">
            <a:avLst/>
          </a:prstGeom>
          <a:noFill/>
          <a:ln>
            <a:noFill/>
          </a:ln>
        </p:spPr>
        <p:txBody>
          <a:bodyPr anchorCtr="0" anchor="t" bIns="45700" lIns="91425" spcFirstLastPara="1" rIns="91425" wrap="square" tIns="45700">
            <a:normAutofit/>
          </a:bodyPr>
          <a:lstStyle>
            <a:lvl1pPr indent="-306324" lvl="0" marL="457200" algn="l">
              <a:spcBef>
                <a:spcPts val="400"/>
              </a:spcBef>
              <a:spcAft>
                <a:spcPts val="0"/>
              </a:spcAft>
              <a:buSzPts val="1224"/>
              <a:buChar char="🞂"/>
              <a:defRPr/>
            </a:lvl1pPr>
            <a:lvl2pPr indent="-342900" lvl="1" marL="914400" algn="l">
              <a:spcBef>
                <a:spcPts val="324"/>
              </a:spcBef>
              <a:spcAft>
                <a:spcPts val="0"/>
              </a:spcAft>
              <a:buSzPts val="1800"/>
              <a:buChar char="◦"/>
              <a:defRPr/>
            </a:lvl2pPr>
            <a:lvl3pPr indent="-342900" lvl="2" marL="1371600" algn="l">
              <a:spcBef>
                <a:spcPts val="350"/>
              </a:spcBef>
              <a:spcAft>
                <a:spcPts val="0"/>
              </a:spcAft>
              <a:buSzPts val="1800"/>
              <a:buChar char="●"/>
              <a:defRPr/>
            </a:lvl3pPr>
            <a:lvl4pPr indent="-342900" lvl="3" marL="1828800" algn="l">
              <a:spcBef>
                <a:spcPts val="350"/>
              </a:spcBef>
              <a:spcAft>
                <a:spcPts val="0"/>
              </a:spcAft>
              <a:buSzPts val="1800"/>
              <a:buChar char="●"/>
              <a:defRPr/>
            </a:lvl4pPr>
            <a:lvl5pPr indent="-342900" lvl="4" marL="2286000" algn="l">
              <a:spcBef>
                <a:spcPts val="350"/>
              </a:spcBef>
              <a:spcAft>
                <a:spcPts val="0"/>
              </a:spcAft>
              <a:buSzPts val="1800"/>
              <a:buChar char="●"/>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89" name="Google Shape;89;p35"/>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35"/>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35"/>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92" name="Shape 92"/>
        <p:cNvGrpSpPr/>
        <p:nvPr/>
      </p:nvGrpSpPr>
      <p:grpSpPr>
        <a:xfrm>
          <a:off x="0" y="0"/>
          <a:ext cx="0" cy="0"/>
          <a:chOff x="0" y="0"/>
          <a:chExt cx="0" cy="0"/>
        </a:xfrm>
      </p:grpSpPr>
      <p:sp>
        <p:nvSpPr>
          <p:cNvPr id="93" name="Google Shape;93;p36"/>
          <p:cNvSpPr txBox="1"/>
          <p:nvPr>
            <p:ph type="title"/>
          </p:nvPr>
        </p:nvSpPr>
        <p:spPr>
          <a:xfrm rot="5400000">
            <a:off x="4936367" y="2182286"/>
            <a:ext cx="5592761" cy="177747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36"/>
          <p:cNvSpPr txBox="1"/>
          <p:nvPr>
            <p:ph idx="1" type="body"/>
          </p:nvPr>
        </p:nvSpPr>
        <p:spPr>
          <a:xfrm rot="5400000">
            <a:off x="823120" y="-91279"/>
            <a:ext cx="5592760" cy="6324600"/>
          </a:xfrm>
          <a:prstGeom prst="rect">
            <a:avLst/>
          </a:prstGeom>
          <a:noFill/>
          <a:ln>
            <a:noFill/>
          </a:ln>
        </p:spPr>
        <p:txBody>
          <a:bodyPr anchorCtr="0" anchor="t" bIns="45700" lIns="91425" spcFirstLastPara="1" rIns="91425" wrap="square" tIns="45700">
            <a:normAutofit/>
          </a:bodyPr>
          <a:lstStyle>
            <a:lvl1pPr indent="-306324" lvl="0" marL="457200" algn="l">
              <a:spcBef>
                <a:spcPts val="400"/>
              </a:spcBef>
              <a:spcAft>
                <a:spcPts val="0"/>
              </a:spcAft>
              <a:buSzPts val="1224"/>
              <a:buChar char="🞂"/>
              <a:defRPr/>
            </a:lvl1pPr>
            <a:lvl2pPr indent="-342900" lvl="1" marL="914400" algn="l">
              <a:spcBef>
                <a:spcPts val="324"/>
              </a:spcBef>
              <a:spcAft>
                <a:spcPts val="0"/>
              </a:spcAft>
              <a:buSzPts val="1800"/>
              <a:buChar char="◦"/>
              <a:defRPr/>
            </a:lvl2pPr>
            <a:lvl3pPr indent="-342900" lvl="2" marL="1371600" algn="l">
              <a:spcBef>
                <a:spcPts val="350"/>
              </a:spcBef>
              <a:spcAft>
                <a:spcPts val="0"/>
              </a:spcAft>
              <a:buSzPts val="1800"/>
              <a:buChar char="●"/>
              <a:defRPr/>
            </a:lvl3pPr>
            <a:lvl4pPr indent="-342900" lvl="3" marL="1828800" algn="l">
              <a:spcBef>
                <a:spcPts val="350"/>
              </a:spcBef>
              <a:spcAft>
                <a:spcPts val="0"/>
              </a:spcAft>
              <a:buSzPts val="1800"/>
              <a:buChar char="●"/>
              <a:defRPr/>
            </a:lvl4pPr>
            <a:lvl5pPr indent="-342900" lvl="4" marL="2286000" algn="l">
              <a:spcBef>
                <a:spcPts val="350"/>
              </a:spcBef>
              <a:spcAft>
                <a:spcPts val="0"/>
              </a:spcAft>
              <a:buSzPts val="1800"/>
              <a:buChar char="●"/>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95" name="Google Shape;95;p36"/>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36"/>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36"/>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7" name="Shape 27"/>
        <p:cNvGrpSpPr/>
        <p:nvPr/>
      </p:nvGrpSpPr>
      <p:grpSpPr>
        <a:xfrm>
          <a:off x="0" y="0"/>
          <a:ext cx="0" cy="0"/>
          <a:chOff x="0" y="0"/>
          <a:chExt cx="0" cy="0"/>
        </a:xfrm>
      </p:grpSpPr>
      <p:sp>
        <p:nvSpPr>
          <p:cNvPr id="28" name="Google Shape;28;p27"/>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normAutofit/>
          </a:bodyPr>
          <a:lstStyle>
            <a:lvl1pPr indent="-306324" lvl="0" marL="457200" algn="l">
              <a:spcBef>
                <a:spcPts val="400"/>
              </a:spcBef>
              <a:spcAft>
                <a:spcPts val="0"/>
              </a:spcAft>
              <a:buSzPts val="1224"/>
              <a:buChar char="🞂"/>
              <a:defRPr/>
            </a:lvl1pPr>
            <a:lvl2pPr indent="-342900" lvl="1" marL="914400" algn="l">
              <a:spcBef>
                <a:spcPts val="324"/>
              </a:spcBef>
              <a:spcAft>
                <a:spcPts val="0"/>
              </a:spcAft>
              <a:buSzPts val="1800"/>
              <a:buChar char="◦"/>
              <a:defRPr/>
            </a:lvl2pPr>
            <a:lvl3pPr indent="-342900" lvl="2" marL="1371600" algn="l">
              <a:spcBef>
                <a:spcPts val="350"/>
              </a:spcBef>
              <a:spcAft>
                <a:spcPts val="0"/>
              </a:spcAft>
              <a:buSzPts val="1800"/>
              <a:buChar char="●"/>
              <a:defRPr/>
            </a:lvl3pPr>
            <a:lvl4pPr indent="-342900" lvl="3" marL="1828800" algn="l">
              <a:spcBef>
                <a:spcPts val="350"/>
              </a:spcBef>
              <a:spcAft>
                <a:spcPts val="0"/>
              </a:spcAft>
              <a:buSzPts val="1800"/>
              <a:buChar char="●"/>
              <a:defRPr/>
            </a:lvl4pPr>
            <a:lvl5pPr indent="-342900" lvl="4" marL="2286000" algn="l">
              <a:spcBef>
                <a:spcPts val="350"/>
              </a:spcBef>
              <a:spcAft>
                <a:spcPts val="0"/>
              </a:spcAft>
              <a:buSzPts val="1800"/>
              <a:buChar char="●"/>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29" name="Google Shape;29;p27"/>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7"/>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7"/>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32" name="Google Shape;32;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gradFill>
          <a:gsLst>
            <a:gs pos="0">
              <a:srgbClr val="B1B1B1"/>
            </a:gs>
            <a:gs pos="40000">
              <a:srgbClr val="9E9E9E"/>
            </a:gs>
            <a:gs pos="100000">
              <a:schemeClr val="dk1"/>
            </a:gs>
          </a:gsLst>
          <a:path path="circle">
            <a:fillToRect b="100%" l="100%"/>
          </a:path>
          <a:tileRect r="-100%" t="-100%"/>
        </a:gradFill>
      </p:bgPr>
    </p:bg>
    <p:spTree>
      <p:nvGrpSpPr>
        <p:cNvPr id="33" name="Shape 33"/>
        <p:cNvGrpSpPr/>
        <p:nvPr/>
      </p:nvGrpSpPr>
      <p:grpSpPr>
        <a:xfrm>
          <a:off x="0" y="0"/>
          <a:ext cx="0" cy="0"/>
          <a:chOff x="0" y="0"/>
          <a:chExt cx="0" cy="0"/>
        </a:xfrm>
      </p:grpSpPr>
      <p:sp>
        <p:nvSpPr>
          <p:cNvPr id="34" name="Google Shape;34;p28"/>
          <p:cNvSpPr txBox="1"/>
          <p:nvPr>
            <p:ph type="title"/>
          </p:nvPr>
        </p:nvSpPr>
        <p:spPr>
          <a:xfrm>
            <a:off x="722376" y="1059712"/>
            <a:ext cx="7772400" cy="1828800"/>
          </a:xfrm>
          <a:prstGeom prst="rect">
            <a:avLst/>
          </a:prstGeom>
          <a:noFill/>
          <a:ln>
            <a:noFill/>
          </a:ln>
        </p:spPr>
        <p:txBody>
          <a:bodyPr anchorCtr="0" anchor="b" bIns="45700" lIns="91425" spcFirstLastPara="1" rIns="91425" wrap="square" tIns="45700">
            <a:normAutofit/>
          </a:bodyPr>
          <a:lstStyle>
            <a:lvl1pPr lvl="0" algn="r">
              <a:spcBef>
                <a:spcPts val="0"/>
              </a:spcBef>
              <a:spcAft>
                <a:spcPts val="0"/>
              </a:spcAft>
              <a:buClr>
                <a:schemeClr val="lt2"/>
              </a:buClr>
              <a:buSzPts val="4800"/>
              <a:buFont typeface="Lucida Sans"/>
              <a:buNone/>
              <a:defRPr b="1" sz="48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28"/>
          <p:cNvSpPr txBox="1"/>
          <p:nvPr>
            <p:ph idx="1" type="body"/>
          </p:nvPr>
        </p:nvSpPr>
        <p:spPr>
          <a:xfrm>
            <a:off x="3922713" y="2931712"/>
            <a:ext cx="4572000" cy="1454888"/>
          </a:xfrm>
          <a:prstGeom prst="rect">
            <a:avLst/>
          </a:prstGeom>
          <a:noFill/>
          <a:ln>
            <a:noFill/>
          </a:ln>
        </p:spPr>
        <p:txBody>
          <a:bodyPr anchorCtr="0" anchor="t" bIns="45700" lIns="91425" spcFirstLastPara="1" rIns="91425" wrap="square" tIns="45700">
            <a:normAutofit/>
          </a:bodyPr>
          <a:lstStyle>
            <a:lvl1pPr indent="-228600" lvl="0" marL="457200" algn="l">
              <a:spcBef>
                <a:spcPts val="400"/>
              </a:spcBef>
              <a:spcAft>
                <a:spcPts val="0"/>
              </a:spcAft>
              <a:buSzPts val="1564"/>
              <a:buNone/>
              <a:defRPr sz="2300">
                <a:solidFill>
                  <a:schemeClr val="lt1"/>
                </a:solidFill>
              </a:defRPr>
            </a:lvl1pPr>
            <a:lvl2pPr indent="-228600" lvl="1" marL="914400" algn="l">
              <a:spcBef>
                <a:spcPts val="324"/>
              </a:spcBef>
              <a:spcAft>
                <a:spcPts val="0"/>
              </a:spcAft>
              <a:buSzPts val="1800"/>
              <a:buNone/>
              <a:defRPr sz="1800">
                <a:solidFill>
                  <a:schemeClr val="lt1"/>
                </a:solidFill>
              </a:defRPr>
            </a:lvl2pPr>
            <a:lvl3pPr indent="-228600" lvl="2" marL="1371600" algn="l">
              <a:spcBef>
                <a:spcPts val="350"/>
              </a:spcBef>
              <a:spcAft>
                <a:spcPts val="0"/>
              </a:spcAft>
              <a:buSzPts val="1600"/>
              <a:buNone/>
              <a:defRPr sz="1600">
                <a:solidFill>
                  <a:schemeClr val="lt1"/>
                </a:solidFill>
              </a:defRPr>
            </a:lvl3pPr>
            <a:lvl4pPr indent="-228600" lvl="3" marL="1828800" algn="l">
              <a:spcBef>
                <a:spcPts val="350"/>
              </a:spcBef>
              <a:spcAft>
                <a:spcPts val="0"/>
              </a:spcAft>
              <a:buSzPts val="1400"/>
              <a:buNone/>
              <a:defRPr sz="1400">
                <a:solidFill>
                  <a:schemeClr val="lt1"/>
                </a:solidFill>
              </a:defRPr>
            </a:lvl4pPr>
            <a:lvl5pPr indent="-228600" lvl="4" marL="2286000" algn="l">
              <a:spcBef>
                <a:spcPts val="350"/>
              </a:spcBef>
              <a:spcAft>
                <a:spcPts val="0"/>
              </a:spcAft>
              <a:buSzPts val="1400"/>
              <a:buNone/>
              <a:defRPr sz="1400">
                <a:solidFill>
                  <a:schemeClr val="lt1"/>
                </a:solidFill>
              </a:defRPr>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36" name="Google Shape;36;p28"/>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28"/>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8"/>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39" name="Google Shape;39;p28"/>
          <p:cNvSpPr/>
          <p:nvPr/>
        </p:nvSpPr>
        <p:spPr>
          <a:xfrm>
            <a:off x="3636680" y="3005472"/>
            <a:ext cx="182880" cy="228600"/>
          </a:xfrm>
          <a:prstGeom prst="chevron">
            <a:avLst>
              <a:gd fmla="val 50000" name="adj"/>
            </a:avLst>
          </a:prstGeom>
          <a:gradFill>
            <a:gsLst>
              <a:gs pos="0">
                <a:srgbClr val="B93000"/>
              </a:gs>
              <a:gs pos="72000">
                <a:srgbClr val="EF5D43"/>
              </a:gs>
              <a:gs pos="100000">
                <a:srgbClr val="EF8475"/>
              </a:gs>
            </a:gsLst>
            <a:lin ang="16200000" scaled="0"/>
          </a:gradFill>
          <a:ln cap="rnd" cmpd="sng" w="9525">
            <a:solidFill>
              <a:srgbClr val="993410"/>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Lucida Sans"/>
              <a:ea typeface="Lucida Sans"/>
              <a:cs typeface="Lucida Sans"/>
              <a:sym typeface="Lucida Sans"/>
            </a:endParaRPr>
          </a:p>
        </p:txBody>
      </p:sp>
      <p:sp>
        <p:nvSpPr>
          <p:cNvPr id="40" name="Google Shape;40;p28"/>
          <p:cNvSpPr/>
          <p:nvPr/>
        </p:nvSpPr>
        <p:spPr>
          <a:xfrm>
            <a:off x="3450264" y="3005472"/>
            <a:ext cx="182880" cy="228600"/>
          </a:xfrm>
          <a:prstGeom prst="chevron">
            <a:avLst>
              <a:gd fmla="val 50000" name="adj"/>
            </a:avLst>
          </a:prstGeom>
          <a:gradFill>
            <a:gsLst>
              <a:gs pos="0">
                <a:srgbClr val="B93000"/>
              </a:gs>
              <a:gs pos="72000">
                <a:srgbClr val="EF5D43"/>
              </a:gs>
              <a:gs pos="100000">
                <a:srgbClr val="EF8475"/>
              </a:gs>
            </a:gsLst>
            <a:lin ang="16200000" scaled="0"/>
          </a:gradFill>
          <a:ln cap="rnd" cmpd="sng" w="9525">
            <a:solidFill>
              <a:srgbClr val="993410"/>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Lucida Sans"/>
              <a:ea typeface="Lucida Sans"/>
              <a:cs typeface="Lucida Sans"/>
              <a:sym typeface="Lucida San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bg>
      <p:bgPr>
        <a:gradFill>
          <a:gsLst>
            <a:gs pos="0">
              <a:srgbClr val="B1B1B1"/>
            </a:gs>
            <a:gs pos="40000">
              <a:srgbClr val="9E9E9E"/>
            </a:gs>
            <a:gs pos="100000">
              <a:schemeClr val="dk1"/>
            </a:gs>
          </a:gsLst>
          <a:path path="circle">
            <a:fillToRect b="100%" l="100%"/>
          </a:path>
          <a:tileRect r="-100%" t="-100%"/>
        </a:gradFill>
      </p:bgPr>
    </p:bg>
    <p:spTree>
      <p:nvGrpSpPr>
        <p:cNvPr id="41" name="Shape 41"/>
        <p:cNvGrpSpPr/>
        <p:nvPr/>
      </p:nvGrpSpPr>
      <p:grpSpPr>
        <a:xfrm>
          <a:off x="0" y="0"/>
          <a:ext cx="0" cy="0"/>
          <a:chOff x="0" y="0"/>
          <a:chExt cx="0" cy="0"/>
        </a:xfrm>
      </p:grpSpPr>
      <p:sp>
        <p:nvSpPr>
          <p:cNvPr id="42" name="Google Shape;42;p29"/>
          <p:cNvSpPr txBox="1"/>
          <p:nvPr>
            <p:ph idx="1" type="body"/>
          </p:nvPr>
        </p:nvSpPr>
        <p:spPr>
          <a:xfrm>
            <a:off x="457200" y="1481328"/>
            <a:ext cx="4038600" cy="4525963"/>
          </a:xfrm>
          <a:prstGeom prst="rect">
            <a:avLst/>
          </a:prstGeom>
          <a:noFill/>
          <a:ln>
            <a:noFill/>
          </a:ln>
        </p:spPr>
        <p:txBody>
          <a:bodyPr anchorCtr="0" anchor="t" bIns="45700" lIns="91425" spcFirstLastPara="1" rIns="91425" wrap="square" tIns="45700">
            <a:normAutofit/>
          </a:bodyPr>
          <a:lstStyle>
            <a:lvl1pPr indent="-349504" lvl="0" marL="457200" algn="l">
              <a:spcBef>
                <a:spcPts val="400"/>
              </a:spcBef>
              <a:spcAft>
                <a:spcPts val="0"/>
              </a:spcAft>
              <a:buSzPts val="1904"/>
              <a:buChar char="🞂"/>
              <a:defRPr sz="2800"/>
            </a:lvl1pPr>
            <a:lvl2pPr indent="-381000" lvl="1" marL="914400" algn="l">
              <a:spcBef>
                <a:spcPts val="324"/>
              </a:spcBef>
              <a:spcAft>
                <a:spcPts val="0"/>
              </a:spcAft>
              <a:buSzPts val="2400"/>
              <a:buChar char="◦"/>
              <a:defRPr sz="2400"/>
            </a:lvl2pPr>
            <a:lvl3pPr indent="-355600" lvl="2" marL="1371600" algn="l">
              <a:spcBef>
                <a:spcPts val="350"/>
              </a:spcBef>
              <a:spcAft>
                <a:spcPts val="0"/>
              </a:spcAft>
              <a:buSzPts val="2000"/>
              <a:buChar char="●"/>
              <a:defRPr sz="2000"/>
            </a:lvl3pPr>
            <a:lvl4pPr indent="-342900" lvl="3" marL="1828800" algn="l">
              <a:spcBef>
                <a:spcPts val="350"/>
              </a:spcBef>
              <a:spcAft>
                <a:spcPts val="0"/>
              </a:spcAft>
              <a:buSzPts val="1800"/>
              <a:buChar char="●"/>
              <a:defRPr sz="1800"/>
            </a:lvl4pPr>
            <a:lvl5pPr indent="-342900" lvl="4" marL="2286000" algn="l">
              <a:spcBef>
                <a:spcPts val="350"/>
              </a:spcBef>
              <a:spcAft>
                <a:spcPts val="0"/>
              </a:spcAft>
              <a:buSzPts val="1800"/>
              <a:buChar char="●"/>
              <a:defRPr sz="18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43" name="Google Shape;43;p29"/>
          <p:cNvSpPr txBox="1"/>
          <p:nvPr>
            <p:ph idx="2" type="body"/>
          </p:nvPr>
        </p:nvSpPr>
        <p:spPr>
          <a:xfrm>
            <a:off x="4648200" y="1481328"/>
            <a:ext cx="4038600" cy="4525963"/>
          </a:xfrm>
          <a:prstGeom prst="rect">
            <a:avLst/>
          </a:prstGeom>
          <a:noFill/>
          <a:ln>
            <a:noFill/>
          </a:ln>
        </p:spPr>
        <p:txBody>
          <a:bodyPr anchorCtr="0" anchor="t" bIns="45700" lIns="91425" spcFirstLastPara="1" rIns="91425" wrap="square" tIns="45700">
            <a:normAutofit/>
          </a:bodyPr>
          <a:lstStyle>
            <a:lvl1pPr indent="-349504" lvl="0" marL="457200" algn="l">
              <a:spcBef>
                <a:spcPts val="400"/>
              </a:spcBef>
              <a:spcAft>
                <a:spcPts val="0"/>
              </a:spcAft>
              <a:buSzPts val="1904"/>
              <a:buChar char="🞂"/>
              <a:defRPr sz="2800"/>
            </a:lvl1pPr>
            <a:lvl2pPr indent="-381000" lvl="1" marL="914400" algn="l">
              <a:spcBef>
                <a:spcPts val="324"/>
              </a:spcBef>
              <a:spcAft>
                <a:spcPts val="0"/>
              </a:spcAft>
              <a:buSzPts val="2400"/>
              <a:buChar char="◦"/>
              <a:defRPr sz="2400"/>
            </a:lvl2pPr>
            <a:lvl3pPr indent="-355600" lvl="2" marL="1371600" algn="l">
              <a:spcBef>
                <a:spcPts val="350"/>
              </a:spcBef>
              <a:spcAft>
                <a:spcPts val="0"/>
              </a:spcAft>
              <a:buSzPts val="2000"/>
              <a:buChar char="●"/>
              <a:defRPr sz="2000"/>
            </a:lvl3pPr>
            <a:lvl4pPr indent="-342900" lvl="3" marL="1828800" algn="l">
              <a:spcBef>
                <a:spcPts val="350"/>
              </a:spcBef>
              <a:spcAft>
                <a:spcPts val="0"/>
              </a:spcAft>
              <a:buSzPts val="1800"/>
              <a:buChar char="●"/>
              <a:defRPr sz="1800"/>
            </a:lvl4pPr>
            <a:lvl5pPr indent="-342900" lvl="4" marL="2286000" algn="l">
              <a:spcBef>
                <a:spcPts val="350"/>
              </a:spcBef>
              <a:spcAft>
                <a:spcPts val="0"/>
              </a:spcAft>
              <a:buSzPts val="1800"/>
              <a:buChar char="●"/>
              <a:defRPr sz="18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44" name="Google Shape;44;p29"/>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29"/>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29"/>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47" name="Google Shape;47;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l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showMasterSp="0" type="twoTxTwoObj">
  <p:cSld name="TWO_OBJECTS_WITH_TEXT">
    <p:bg>
      <p:bgPr>
        <a:blipFill rotWithShape="1">
          <a:blip r:embed="rId2">
            <a:alphaModFix/>
          </a:blip>
          <a:tile algn="tl" flip="none" tx="0" sx="50000" ty="0" sy="50000"/>
        </a:blipFill>
      </p:bgPr>
    </p:bg>
    <p:spTree>
      <p:nvGrpSpPr>
        <p:cNvPr id="48" name="Shape 48"/>
        <p:cNvGrpSpPr/>
        <p:nvPr/>
      </p:nvGrpSpPr>
      <p:grpSpPr>
        <a:xfrm>
          <a:off x="0" y="0"/>
          <a:ext cx="0" cy="0"/>
          <a:chOff x="0" y="0"/>
          <a:chExt cx="0" cy="0"/>
        </a:xfrm>
      </p:grpSpPr>
      <p:sp>
        <p:nvSpPr>
          <p:cNvPr id="49" name="Google Shape;49;p30"/>
          <p:cNvSpPr txBox="1"/>
          <p:nvPr>
            <p:ph type="title"/>
          </p:nvPr>
        </p:nvSpPr>
        <p:spPr>
          <a:xfrm>
            <a:off x="457200" y="273050"/>
            <a:ext cx="822960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2"/>
              </a:buClr>
              <a:buSzPts val="4100"/>
              <a:buFont typeface="Lucida San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30"/>
          <p:cNvSpPr txBox="1"/>
          <p:nvPr>
            <p:ph idx="1" type="body"/>
          </p:nvPr>
        </p:nvSpPr>
        <p:spPr>
          <a:xfrm>
            <a:off x="457200" y="5410200"/>
            <a:ext cx="4040188" cy="762000"/>
          </a:xfrm>
          <a:prstGeom prst="rect">
            <a:avLst/>
          </a:prstGeom>
          <a:solidFill>
            <a:schemeClr val="accent1"/>
          </a:solidFill>
          <a:ln cap="flat" cmpd="sng" w="9650">
            <a:solidFill>
              <a:schemeClr val="accent1"/>
            </a:solidFill>
            <a:prstDash val="solid"/>
            <a:miter lim="800000"/>
            <a:headEnd len="sm" w="sm" type="none"/>
            <a:tailEnd len="sm" w="sm" type="none"/>
          </a:ln>
        </p:spPr>
        <p:txBody>
          <a:bodyPr anchorCtr="0" anchor="ctr" bIns="45700" lIns="182875" spcFirstLastPara="1" rIns="91425" wrap="square" tIns="45700">
            <a:normAutofit/>
          </a:bodyPr>
          <a:lstStyle>
            <a:lvl1pPr indent="-228600" lvl="0" marL="457200" algn="l">
              <a:spcBef>
                <a:spcPts val="400"/>
              </a:spcBef>
              <a:spcAft>
                <a:spcPts val="0"/>
              </a:spcAft>
              <a:buSzPts val="1632"/>
              <a:buNone/>
              <a:defRPr b="0" sz="2400">
                <a:solidFill>
                  <a:schemeClr val="lt1"/>
                </a:solidFill>
              </a:defRPr>
            </a:lvl1pPr>
            <a:lvl2pPr indent="-228600" lvl="1" marL="914400" algn="l">
              <a:spcBef>
                <a:spcPts val="324"/>
              </a:spcBef>
              <a:spcAft>
                <a:spcPts val="0"/>
              </a:spcAft>
              <a:buSzPts val="2000"/>
              <a:buNone/>
              <a:defRPr b="1" sz="2000"/>
            </a:lvl2pPr>
            <a:lvl3pPr indent="-228600" lvl="2" marL="1371600" algn="l">
              <a:spcBef>
                <a:spcPts val="350"/>
              </a:spcBef>
              <a:spcAft>
                <a:spcPts val="0"/>
              </a:spcAft>
              <a:buSzPts val="1800"/>
              <a:buNone/>
              <a:defRPr b="1" sz="1800"/>
            </a:lvl3pPr>
            <a:lvl4pPr indent="-228600" lvl="3" marL="1828800" algn="l">
              <a:spcBef>
                <a:spcPts val="350"/>
              </a:spcBef>
              <a:spcAft>
                <a:spcPts val="0"/>
              </a:spcAft>
              <a:buSzPts val="1600"/>
              <a:buNone/>
              <a:defRPr b="1" sz="1600"/>
            </a:lvl4pPr>
            <a:lvl5pPr indent="-228600" lvl="4" marL="2286000" algn="l">
              <a:spcBef>
                <a:spcPts val="350"/>
              </a:spcBef>
              <a:spcAft>
                <a:spcPts val="0"/>
              </a:spcAft>
              <a:buSzPts val="1600"/>
              <a:buNone/>
              <a:defRPr b="1"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51" name="Google Shape;51;p30"/>
          <p:cNvSpPr txBox="1"/>
          <p:nvPr>
            <p:ph idx="2" type="body"/>
          </p:nvPr>
        </p:nvSpPr>
        <p:spPr>
          <a:xfrm>
            <a:off x="4645026" y="5410200"/>
            <a:ext cx="4041775" cy="762000"/>
          </a:xfrm>
          <a:prstGeom prst="rect">
            <a:avLst/>
          </a:prstGeom>
          <a:solidFill>
            <a:schemeClr val="accent1"/>
          </a:solidFill>
          <a:ln cap="flat" cmpd="sng" w="9650">
            <a:solidFill>
              <a:schemeClr val="accent1"/>
            </a:solidFill>
            <a:prstDash val="solid"/>
            <a:miter lim="800000"/>
            <a:headEnd len="sm" w="sm" type="none"/>
            <a:tailEnd len="sm" w="sm" type="none"/>
          </a:ln>
        </p:spPr>
        <p:txBody>
          <a:bodyPr anchorCtr="0" anchor="ctr" bIns="45700" lIns="182875" spcFirstLastPara="1" rIns="91425" wrap="square" tIns="45700">
            <a:normAutofit/>
          </a:bodyPr>
          <a:lstStyle>
            <a:lvl1pPr indent="-228600" lvl="0" marL="457200" algn="l">
              <a:spcBef>
                <a:spcPts val="400"/>
              </a:spcBef>
              <a:spcAft>
                <a:spcPts val="0"/>
              </a:spcAft>
              <a:buSzPts val="1632"/>
              <a:buNone/>
              <a:defRPr b="0" sz="2400">
                <a:solidFill>
                  <a:schemeClr val="lt1"/>
                </a:solidFill>
              </a:defRPr>
            </a:lvl1pPr>
            <a:lvl2pPr indent="-228600" lvl="1" marL="914400" algn="l">
              <a:spcBef>
                <a:spcPts val="324"/>
              </a:spcBef>
              <a:spcAft>
                <a:spcPts val="0"/>
              </a:spcAft>
              <a:buSzPts val="2000"/>
              <a:buNone/>
              <a:defRPr b="1" sz="2000"/>
            </a:lvl2pPr>
            <a:lvl3pPr indent="-228600" lvl="2" marL="1371600" algn="l">
              <a:spcBef>
                <a:spcPts val="350"/>
              </a:spcBef>
              <a:spcAft>
                <a:spcPts val="0"/>
              </a:spcAft>
              <a:buSzPts val="1800"/>
              <a:buNone/>
              <a:defRPr b="1" sz="1800"/>
            </a:lvl3pPr>
            <a:lvl4pPr indent="-228600" lvl="3" marL="1828800" algn="l">
              <a:spcBef>
                <a:spcPts val="350"/>
              </a:spcBef>
              <a:spcAft>
                <a:spcPts val="0"/>
              </a:spcAft>
              <a:buSzPts val="1600"/>
              <a:buNone/>
              <a:defRPr b="1" sz="1600"/>
            </a:lvl4pPr>
            <a:lvl5pPr indent="-228600" lvl="4" marL="2286000" algn="l">
              <a:spcBef>
                <a:spcPts val="350"/>
              </a:spcBef>
              <a:spcAft>
                <a:spcPts val="0"/>
              </a:spcAft>
              <a:buSzPts val="1600"/>
              <a:buNone/>
              <a:defRPr b="1"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52" name="Google Shape;52;p30"/>
          <p:cNvSpPr txBox="1"/>
          <p:nvPr>
            <p:ph idx="3" type="body"/>
          </p:nvPr>
        </p:nvSpPr>
        <p:spPr>
          <a:xfrm>
            <a:off x="457200" y="1444294"/>
            <a:ext cx="4040188" cy="3941763"/>
          </a:xfrm>
          <a:prstGeom prst="rect">
            <a:avLst/>
          </a:prstGeom>
          <a:noFill/>
          <a:ln>
            <a:noFill/>
          </a:ln>
        </p:spPr>
        <p:txBody>
          <a:bodyPr anchorCtr="0" anchor="t" bIns="45700" lIns="91425" spcFirstLastPara="1" rIns="91425" wrap="square" tIns="45700">
            <a:normAutofit/>
          </a:bodyPr>
          <a:lstStyle>
            <a:lvl1pPr indent="-332232" lvl="0" marL="457200" algn="l">
              <a:spcBef>
                <a:spcPts val="400"/>
              </a:spcBef>
              <a:spcAft>
                <a:spcPts val="0"/>
              </a:spcAft>
              <a:buSzPts val="1632"/>
              <a:buChar char="🞂"/>
              <a:defRPr sz="2400"/>
            </a:lvl1pPr>
            <a:lvl2pPr indent="-355600" lvl="1" marL="914400" algn="l">
              <a:spcBef>
                <a:spcPts val="324"/>
              </a:spcBef>
              <a:spcAft>
                <a:spcPts val="0"/>
              </a:spcAft>
              <a:buSzPts val="2000"/>
              <a:buChar char="◦"/>
              <a:defRPr sz="2000"/>
            </a:lvl2pPr>
            <a:lvl3pPr indent="-342900" lvl="2" marL="1371600" algn="l">
              <a:spcBef>
                <a:spcPts val="350"/>
              </a:spcBef>
              <a:spcAft>
                <a:spcPts val="0"/>
              </a:spcAft>
              <a:buSzPts val="1800"/>
              <a:buChar char="●"/>
              <a:defRPr sz="1800"/>
            </a:lvl3pPr>
            <a:lvl4pPr indent="-330200" lvl="3" marL="1828800" algn="l">
              <a:spcBef>
                <a:spcPts val="350"/>
              </a:spcBef>
              <a:spcAft>
                <a:spcPts val="0"/>
              </a:spcAft>
              <a:buSzPts val="1600"/>
              <a:buChar char="●"/>
              <a:defRPr sz="1600"/>
            </a:lvl4pPr>
            <a:lvl5pPr indent="-330200" lvl="4" marL="2286000" algn="l">
              <a:spcBef>
                <a:spcPts val="350"/>
              </a:spcBef>
              <a:spcAft>
                <a:spcPts val="0"/>
              </a:spcAft>
              <a:buSzPts val="1600"/>
              <a:buChar char="●"/>
              <a:defRPr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53" name="Google Shape;53;p30"/>
          <p:cNvSpPr txBox="1"/>
          <p:nvPr>
            <p:ph idx="4" type="body"/>
          </p:nvPr>
        </p:nvSpPr>
        <p:spPr>
          <a:xfrm>
            <a:off x="4645025" y="1444294"/>
            <a:ext cx="4041775" cy="3941763"/>
          </a:xfrm>
          <a:prstGeom prst="rect">
            <a:avLst/>
          </a:prstGeom>
          <a:noFill/>
          <a:ln>
            <a:noFill/>
          </a:ln>
        </p:spPr>
        <p:txBody>
          <a:bodyPr anchorCtr="0" anchor="t" bIns="45700" lIns="91425" spcFirstLastPara="1" rIns="91425" wrap="square" tIns="45700">
            <a:normAutofit/>
          </a:bodyPr>
          <a:lstStyle>
            <a:lvl1pPr indent="-332232" lvl="0" marL="457200" algn="l">
              <a:spcBef>
                <a:spcPts val="0"/>
              </a:spcBef>
              <a:spcAft>
                <a:spcPts val="0"/>
              </a:spcAft>
              <a:buSzPts val="1632"/>
              <a:buChar char="🞂"/>
              <a:defRPr sz="2400"/>
            </a:lvl1pPr>
            <a:lvl2pPr indent="-355600" lvl="1" marL="914400" algn="l">
              <a:spcBef>
                <a:spcPts val="324"/>
              </a:spcBef>
              <a:spcAft>
                <a:spcPts val="0"/>
              </a:spcAft>
              <a:buSzPts val="2000"/>
              <a:buChar char="◦"/>
              <a:defRPr sz="2000"/>
            </a:lvl2pPr>
            <a:lvl3pPr indent="-342900" lvl="2" marL="1371600" algn="l">
              <a:spcBef>
                <a:spcPts val="350"/>
              </a:spcBef>
              <a:spcAft>
                <a:spcPts val="0"/>
              </a:spcAft>
              <a:buSzPts val="1800"/>
              <a:buChar char="●"/>
              <a:defRPr sz="1800"/>
            </a:lvl3pPr>
            <a:lvl4pPr indent="-330200" lvl="3" marL="1828800" algn="l">
              <a:spcBef>
                <a:spcPts val="350"/>
              </a:spcBef>
              <a:spcAft>
                <a:spcPts val="0"/>
              </a:spcAft>
              <a:buSzPts val="1600"/>
              <a:buChar char="●"/>
              <a:defRPr sz="1600"/>
            </a:lvl4pPr>
            <a:lvl5pPr indent="-330200" lvl="4" marL="2286000" algn="l">
              <a:spcBef>
                <a:spcPts val="350"/>
              </a:spcBef>
              <a:spcAft>
                <a:spcPts val="0"/>
              </a:spcAft>
              <a:buSzPts val="1600"/>
              <a:buChar char="●"/>
              <a:defRPr sz="16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54" name="Google Shape;54;p30"/>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30"/>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30"/>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gradFill>
          <a:gsLst>
            <a:gs pos="0">
              <a:srgbClr val="B1B1B1"/>
            </a:gs>
            <a:gs pos="40000">
              <a:srgbClr val="9E9E9E"/>
            </a:gs>
            <a:gs pos="100000">
              <a:schemeClr val="dk1"/>
            </a:gs>
          </a:gsLst>
          <a:path path="circle">
            <a:fillToRect b="100%" l="100%"/>
          </a:path>
          <a:tileRect r="-100%" t="-100%"/>
        </a:gradFill>
      </p:bgPr>
    </p:bg>
    <p:spTree>
      <p:nvGrpSpPr>
        <p:cNvPr id="57" name="Shape 57"/>
        <p:cNvGrpSpPr/>
        <p:nvPr/>
      </p:nvGrpSpPr>
      <p:grpSpPr>
        <a:xfrm>
          <a:off x="0" y="0"/>
          <a:ext cx="0" cy="0"/>
          <a:chOff x="0" y="0"/>
          <a:chExt cx="0" cy="0"/>
        </a:xfrm>
      </p:grpSpPr>
      <p:sp>
        <p:nvSpPr>
          <p:cNvPr id="58" name="Google Shape;58;p31"/>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1"/>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1"/>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61" name="Google Shape;61;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l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2" name="Shape 62"/>
        <p:cNvGrpSpPr/>
        <p:nvPr/>
      </p:nvGrpSpPr>
      <p:grpSpPr>
        <a:xfrm>
          <a:off x="0" y="0"/>
          <a:ext cx="0" cy="0"/>
          <a:chOff x="0" y="0"/>
          <a:chExt cx="0" cy="0"/>
        </a:xfrm>
      </p:grpSpPr>
      <p:sp>
        <p:nvSpPr>
          <p:cNvPr id="63" name="Google Shape;63;p32"/>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32"/>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32"/>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bg>
      <p:bgPr>
        <a:blipFill rotWithShape="1">
          <a:blip r:embed="rId2">
            <a:alphaModFix/>
          </a:blip>
          <a:tile algn="tl" flip="none" tx="0" sx="50000" ty="0" sy="50000"/>
        </a:blipFill>
      </p:bgPr>
    </p:bg>
    <p:spTree>
      <p:nvGrpSpPr>
        <p:cNvPr id="66" name="Shape 66"/>
        <p:cNvGrpSpPr/>
        <p:nvPr/>
      </p:nvGrpSpPr>
      <p:grpSpPr>
        <a:xfrm>
          <a:off x="0" y="0"/>
          <a:ext cx="0" cy="0"/>
          <a:chOff x="0" y="0"/>
          <a:chExt cx="0" cy="0"/>
        </a:xfrm>
      </p:grpSpPr>
      <p:sp>
        <p:nvSpPr>
          <p:cNvPr id="67" name="Google Shape;67;p33"/>
          <p:cNvSpPr txBox="1"/>
          <p:nvPr>
            <p:ph type="title"/>
          </p:nvPr>
        </p:nvSpPr>
        <p:spPr>
          <a:xfrm>
            <a:off x="914400" y="4876800"/>
            <a:ext cx="7481776" cy="457200"/>
          </a:xfrm>
          <a:prstGeom prst="rect">
            <a:avLst/>
          </a:prstGeom>
          <a:noFill/>
          <a:ln>
            <a:noFill/>
          </a:ln>
        </p:spPr>
        <p:txBody>
          <a:bodyPr anchorCtr="0" anchor="t" bIns="45700" lIns="91425" spcFirstLastPara="1" rIns="91425" wrap="square" tIns="45700">
            <a:noAutofit/>
          </a:bodyPr>
          <a:lstStyle>
            <a:lvl1pPr lvl="0" algn="r">
              <a:spcBef>
                <a:spcPts val="0"/>
              </a:spcBef>
              <a:spcAft>
                <a:spcPts val="0"/>
              </a:spcAft>
              <a:buClr>
                <a:schemeClr val="accent1"/>
              </a:buClr>
              <a:buSzPts val="2500"/>
              <a:buFont typeface="Lucida Sans"/>
              <a:buNone/>
              <a:defRPr b="0" sz="25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33"/>
          <p:cNvSpPr txBox="1"/>
          <p:nvPr>
            <p:ph idx="1" type="body"/>
          </p:nvPr>
        </p:nvSpPr>
        <p:spPr>
          <a:xfrm>
            <a:off x="4419600" y="5355102"/>
            <a:ext cx="3974592" cy="914400"/>
          </a:xfrm>
          <a:prstGeom prst="rect">
            <a:avLst/>
          </a:prstGeom>
          <a:noFill/>
          <a:ln>
            <a:noFill/>
          </a:ln>
        </p:spPr>
        <p:txBody>
          <a:bodyPr anchorCtr="0" anchor="t" bIns="45700" lIns="91425" spcFirstLastPara="1" rIns="91425" wrap="square" tIns="45700">
            <a:normAutofit/>
          </a:bodyPr>
          <a:lstStyle>
            <a:lvl1pPr indent="-228600" lvl="0" marL="457200" algn="r">
              <a:spcBef>
                <a:spcPts val="400"/>
              </a:spcBef>
              <a:spcAft>
                <a:spcPts val="0"/>
              </a:spcAft>
              <a:buSzPts val="1088"/>
              <a:buNone/>
              <a:defRPr sz="1600"/>
            </a:lvl1pPr>
            <a:lvl2pPr indent="-228600" lvl="1" marL="914400" algn="l">
              <a:spcBef>
                <a:spcPts val="324"/>
              </a:spcBef>
              <a:spcAft>
                <a:spcPts val="0"/>
              </a:spcAft>
              <a:buSzPts val="1200"/>
              <a:buNone/>
              <a:defRPr sz="1200"/>
            </a:lvl2pPr>
            <a:lvl3pPr indent="-228600" lvl="2" marL="1371600" algn="l">
              <a:spcBef>
                <a:spcPts val="350"/>
              </a:spcBef>
              <a:spcAft>
                <a:spcPts val="0"/>
              </a:spcAft>
              <a:buSzPts val="1000"/>
              <a:buNone/>
              <a:defRPr sz="1000"/>
            </a:lvl3pPr>
            <a:lvl4pPr indent="-228600" lvl="3" marL="1828800" algn="l">
              <a:spcBef>
                <a:spcPts val="350"/>
              </a:spcBef>
              <a:spcAft>
                <a:spcPts val="0"/>
              </a:spcAft>
              <a:buSzPts val="900"/>
              <a:buNone/>
              <a:defRPr sz="900"/>
            </a:lvl4pPr>
            <a:lvl5pPr indent="-228600" lvl="4" marL="2286000" algn="l">
              <a:spcBef>
                <a:spcPts val="350"/>
              </a:spcBef>
              <a:spcAft>
                <a:spcPts val="0"/>
              </a:spcAft>
              <a:buSzPts val="900"/>
              <a:buNone/>
              <a:defRPr sz="9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69" name="Google Shape;69;p33"/>
          <p:cNvSpPr txBox="1"/>
          <p:nvPr>
            <p:ph idx="2" type="body"/>
          </p:nvPr>
        </p:nvSpPr>
        <p:spPr>
          <a:xfrm>
            <a:off x="914400" y="274320"/>
            <a:ext cx="7479792" cy="4572000"/>
          </a:xfrm>
          <a:prstGeom prst="rect">
            <a:avLst/>
          </a:prstGeom>
          <a:noFill/>
          <a:ln>
            <a:noFill/>
          </a:ln>
        </p:spPr>
        <p:txBody>
          <a:bodyPr anchorCtr="0" anchor="t" bIns="45700" lIns="91425" spcFirstLastPara="1" rIns="91425" wrap="square" tIns="45700">
            <a:normAutofit/>
          </a:bodyPr>
          <a:lstStyle>
            <a:lvl1pPr indent="-366776" lvl="0" marL="457200" algn="l">
              <a:spcBef>
                <a:spcPts val="400"/>
              </a:spcBef>
              <a:spcAft>
                <a:spcPts val="0"/>
              </a:spcAft>
              <a:buSzPts val="2176"/>
              <a:buChar char="🞂"/>
              <a:defRPr sz="3200"/>
            </a:lvl1pPr>
            <a:lvl2pPr indent="-406400" lvl="1" marL="914400" algn="l">
              <a:spcBef>
                <a:spcPts val="324"/>
              </a:spcBef>
              <a:spcAft>
                <a:spcPts val="0"/>
              </a:spcAft>
              <a:buSzPts val="2800"/>
              <a:buChar char="◦"/>
              <a:defRPr sz="2800"/>
            </a:lvl2pPr>
            <a:lvl3pPr indent="-381000" lvl="2" marL="1371600" algn="l">
              <a:spcBef>
                <a:spcPts val="350"/>
              </a:spcBef>
              <a:spcAft>
                <a:spcPts val="0"/>
              </a:spcAft>
              <a:buSzPts val="2400"/>
              <a:buChar char="●"/>
              <a:defRPr sz="2400"/>
            </a:lvl3pPr>
            <a:lvl4pPr indent="-355600" lvl="3" marL="1828800" algn="l">
              <a:spcBef>
                <a:spcPts val="350"/>
              </a:spcBef>
              <a:spcAft>
                <a:spcPts val="0"/>
              </a:spcAft>
              <a:buSzPts val="2000"/>
              <a:buChar char="●"/>
              <a:defRPr sz="2000"/>
            </a:lvl4pPr>
            <a:lvl5pPr indent="-355600" lvl="4" marL="2286000" algn="l">
              <a:spcBef>
                <a:spcPts val="350"/>
              </a:spcBef>
              <a:spcAft>
                <a:spcPts val="0"/>
              </a:spcAft>
              <a:buSzPts val="2000"/>
              <a:buChar char="●"/>
              <a:defRPr sz="20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70" name="Google Shape;70;p33"/>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33"/>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3"/>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bg>
      <p:bgPr>
        <a:gradFill>
          <a:gsLst>
            <a:gs pos="0">
              <a:srgbClr val="B1B1B1"/>
            </a:gs>
            <a:gs pos="40000">
              <a:srgbClr val="9E9E9E"/>
            </a:gs>
            <a:gs pos="100000">
              <a:schemeClr val="dk1"/>
            </a:gs>
          </a:gsLst>
          <a:path path="circle">
            <a:fillToRect b="100%" l="100%"/>
          </a:path>
          <a:tileRect r="-100%" t="-100%"/>
        </a:gradFill>
      </p:bgPr>
    </p:bg>
    <p:spTree>
      <p:nvGrpSpPr>
        <p:cNvPr id="73" name="Shape 73"/>
        <p:cNvGrpSpPr/>
        <p:nvPr/>
      </p:nvGrpSpPr>
      <p:grpSpPr>
        <a:xfrm>
          <a:off x="0" y="0"/>
          <a:ext cx="0" cy="0"/>
          <a:chOff x="0" y="0"/>
          <a:chExt cx="0" cy="0"/>
        </a:xfrm>
      </p:grpSpPr>
      <p:sp>
        <p:nvSpPr>
          <p:cNvPr id="74" name="Google Shape;74;p34"/>
          <p:cNvSpPr txBox="1"/>
          <p:nvPr>
            <p:ph idx="1" type="body"/>
          </p:nvPr>
        </p:nvSpPr>
        <p:spPr>
          <a:xfrm>
            <a:off x="1141232" y="5443402"/>
            <a:ext cx="7162800" cy="648232"/>
          </a:xfrm>
          <a:prstGeom prst="rect">
            <a:avLst/>
          </a:prstGeom>
          <a:noFill/>
          <a:ln>
            <a:noFill/>
          </a:ln>
        </p:spPr>
        <p:txBody>
          <a:bodyPr anchorCtr="0" anchor="t" bIns="45700" lIns="91425" spcFirstLastPara="1" rIns="91425" wrap="square" tIns="0">
            <a:normAutofit/>
          </a:bodyPr>
          <a:lstStyle>
            <a:lvl1pPr indent="-228600" lvl="0" marL="457200" marR="18288" algn="r">
              <a:spcBef>
                <a:spcPts val="400"/>
              </a:spcBef>
              <a:spcAft>
                <a:spcPts val="0"/>
              </a:spcAft>
              <a:buSzPts val="952"/>
              <a:buNone/>
              <a:defRPr sz="1400"/>
            </a:lvl1pPr>
            <a:lvl2pPr indent="-304800" lvl="1" marL="914400" algn="l">
              <a:spcBef>
                <a:spcPts val="324"/>
              </a:spcBef>
              <a:spcAft>
                <a:spcPts val="0"/>
              </a:spcAft>
              <a:buSzPts val="1200"/>
              <a:buChar char="◦"/>
              <a:defRPr sz="1200"/>
            </a:lvl2pPr>
            <a:lvl3pPr indent="-292100" lvl="2" marL="1371600" algn="l">
              <a:spcBef>
                <a:spcPts val="350"/>
              </a:spcBef>
              <a:spcAft>
                <a:spcPts val="0"/>
              </a:spcAft>
              <a:buSzPts val="1000"/>
              <a:buChar char="●"/>
              <a:defRPr sz="1000"/>
            </a:lvl3pPr>
            <a:lvl4pPr indent="-285750" lvl="3" marL="1828800" algn="l">
              <a:spcBef>
                <a:spcPts val="350"/>
              </a:spcBef>
              <a:spcAft>
                <a:spcPts val="0"/>
              </a:spcAft>
              <a:buSzPts val="900"/>
              <a:buChar char="●"/>
              <a:defRPr sz="900"/>
            </a:lvl4pPr>
            <a:lvl5pPr indent="-285750" lvl="4" marL="2286000" algn="l">
              <a:spcBef>
                <a:spcPts val="350"/>
              </a:spcBef>
              <a:spcAft>
                <a:spcPts val="0"/>
              </a:spcAft>
              <a:buSzPts val="900"/>
              <a:buChar char="●"/>
              <a:defRPr sz="900"/>
            </a:lvl5pPr>
            <a:lvl6pPr indent="-342900" lvl="5" marL="2743200" algn="l">
              <a:spcBef>
                <a:spcPts val="350"/>
              </a:spcBef>
              <a:spcAft>
                <a:spcPts val="0"/>
              </a:spcAft>
              <a:buSzPts val="1800"/>
              <a:buChar char="■"/>
              <a:defRPr/>
            </a:lvl6pPr>
            <a:lvl7pPr indent="-342900" lvl="6" marL="3200400" algn="l">
              <a:spcBef>
                <a:spcPts val="350"/>
              </a:spcBef>
              <a:spcAft>
                <a:spcPts val="0"/>
              </a:spcAft>
              <a:buSzPts val="1800"/>
              <a:buChar char="■"/>
              <a:defRPr/>
            </a:lvl7pPr>
            <a:lvl8pPr indent="-342900" lvl="7" marL="3657600" algn="l">
              <a:spcBef>
                <a:spcPts val="350"/>
              </a:spcBef>
              <a:spcAft>
                <a:spcPts val="0"/>
              </a:spcAft>
              <a:buSzPts val="1800"/>
              <a:buChar char="■"/>
              <a:defRPr/>
            </a:lvl8pPr>
            <a:lvl9pPr indent="-342900" lvl="8" marL="4114800" algn="l">
              <a:spcBef>
                <a:spcPts val="350"/>
              </a:spcBef>
              <a:spcAft>
                <a:spcPts val="0"/>
              </a:spcAft>
              <a:buSzPts val="1800"/>
              <a:buChar char="■"/>
              <a:defRPr/>
            </a:lvl9pPr>
          </a:lstStyle>
          <a:p/>
        </p:txBody>
      </p:sp>
      <p:sp>
        <p:nvSpPr>
          <p:cNvPr id="75" name="Google Shape;75;p34"/>
          <p:cNvSpPr/>
          <p:nvPr>
            <p:ph idx="2" type="pic"/>
          </p:nvPr>
        </p:nvSpPr>
        <p:spPr>
          <a:xfrm>
            <a:off x="228600" y="189968"/>
            <a:ext cx="8686800" cy="4389120"/>
          </a:xfrm>
          <a:prstGeom prst="rect">
            <a:avLst/>
          </a:prstGeom>
          <a:solidFill>
            <a:schemeClr val="dk2"/>
          </a:solidFill>
          <a:ln cap="flat" cmpd="sng" w="9525">
            <a:solidFill>
              <a:schemeClr val="dk1"/>
            </a:solidFill>
            <a:prstDash val="solid"/>
            <a:round/>
            <a:headEnd len="sm" w="sm" type="none"/>
            <a:tailEnd len="sm" w="sm" type="none"/>
          </a:ln>
        </p:spPr>
      </p:sp>
      <p:sp>
        <p:nvSpPr>
          <p:cNvPr id="76" name="Google Shape;76;p34"/>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34"/>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4"/>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sz="1000">
                <a:solidFill>
                  <a:schemeClr val="lt1"/>
                </a:solidFill>
                <a:latin typeface="Lucida Sans"/>
                <a:ea typeface="Lucida Sans"/>
                <a:cs typeface="Lucida Sans"/>
                <a:sym typeface="Lucida Sans"/>
              </a:defRPr>
            </a:lvl1pPr>
            <a:lvl2pPr indent="0" lvl="1" marL="0" algn="r">
              <a:spcBef>
                <a:spcPts val="0"/>
              </a:spcBef>
              <a:buNone/>
              <a:defRPr b="0" sz="1000">
                <a:solidFill>
                  <a:schemeClr val="lt1"/>
                </a:solidFill>
                <a:latin typeface="Lucida Sans"/>
                <a:ea typeface="Lucida Sans"/>
                <a:cs typeface="Lucida Sans"/>
                <a:sym typeface="Lucida Sans"/>
              </a:defRPr>
            </a:lvl2pPr>
            <a:lvl3pPr indent="0" lvl="2" marL="0" algn="r">
              <a:spcBef>
                <a:spcPts val="0"/>
              </a:spcBef>
              <a:buNone/>
              <a:defRPr b="0" sz="1000">
                <a:solidFill>
                  <a:schemeClr val="lt1"/>
                </a:solidFill>
                <a:latin typeface="Lucida Sans"/>
                <a:ea typeface="Lucida Sans"/>
                <a:cs typeface="Lucida Sans"/>
                <a:sym typeface="Lucida Sans"/>
              </a:defRPr>
            </a:lvl3pPr>
            <a:lvl4pPr indent="0" lvl="3" marL="0" algn="r">
              <a:spcBef>
                <a:spcPts val="0"/>
              </a:spcBef>
              <a:buNone/>
              <a:defRPr b="0" sz="1000">
                <a:solidFill>
                  <a:schemeClr val="lt1"/>
                </a:solidFill>
                <a:latin typeface="Lucida Sans"/>
                <a:ea typeface="Lucida Sans"/>
                <a:cs typeface="Lucida Sans"/>
                <a:sym typeface="Lucida Sans"/>
              </a:defRPr>
            </a:lvl4pPr>
            <a:lvl5pPr indent="0" lvl="4" marL="0" algn="r">
              <a:spcBef>
                <a:spcPts val="0"/>
              </a:spcBef>
              <a:buNone/>
              <a:defRPr b="0" sz="1000">
                <a:solidFill>
                  <a:schemeClr val="lt1"/>
                </a:solidFill>
                <a:latin typeface="Lucida Sans"/>
                <a:ea typeface="Lucida Sans"/>
                <a:cs typeface="Lucida Sans"/>
                <a:sym typeface="Lucida Sans"/>
              </a:defRPr>
            </a:lvl5pPr>
            <a:lvl6pPr indent="0" lvl="5" marL="0" algn="r">
              <a:spcBef>
                <a:spcPts val="0"/>
              </a:spcBef>
              <a:buNone/>
              <a:defRPr b="0" sz="1000">
                <a:solidFill>
                  <a:schemeClr val="lt1"/>
                </a:solidFill>
                <a:latin typeface="Lucida Sans"/>
                <a:ea typeface="Lucida Sans"/>
                <a:cs typeface="Lucida Sans"/>
                <a:sym typeface="Lucida Sans"/>
              </a:defRPr>
            </a:lvl6pPr>
            <a:lvl7pPr indent="0" lvl="6" marL="0" algn="r">
              <a:spcBef>
                <a:spcPts val="0"/>
              </a:spcBef>
              <a:buNone/>
              <a:defRPr b="0" sz="1000">
                <a:solidFill>
                  <a:schemeClr val="lt1"/>
                </a:solidFill>
                <a:latin typeface="Lucida Sans"/>
                <a:ea typeface="Lucida Sans"/>
                <a:cs typeface="Lucida Sans"/>
                <a:sym typeface="Lucida Sans"/>
              </a:defRPr>
            </a:lvl7pPr>
            <a:lvl8pPr indent="0" lvl="7" marL="0" algn="r">
              <a:spcBef>
                <a:spcPts val="0"/>
              </a:spcBef>
              <a:buNone/>
              <a:defRPr b="0" sz="1000">
                <a:solidFill>
                  <a:schemeClr val="lt1"/>
                </a:solidFill>
                <a:latin typeface="Lucida Sans"/>
                <a:ea typeface="Lucida Sans"/>
                <a:cs typeface="Lucida Sans"/>
                <a:sym typeface="Lucida Sans"/>
              </a:defRPr>
            </a:lvl8pPr>
            <a:lvl9pPr indent="0" lvl="8" marL="0" algn="r">
              <a:spcBef>
                <a:spcPts val="0"/>
              </a:spcBef>
              <a:buNone/>
              <a:defRPr b="0" sz="1000">
                <a:solidFill>
                  <a:schemeClr val="lt1"/>
                </a:solidFill>
                <a:latin typeface="Lucida Sans"/>
                <a:ea typeface="Lucida Sans"/>
                <a:cs typeface="Lucida Sans"/>
                <a:sym typeface="Lucida Sans"/>
              </a:defRPr>
            </a:lvl9pPr>
          </a:lstStyle>
          <a:p>
            <a:pPr indent="0" lvl="0" marL="0" rtl="0" algn="r">
              <a:spcBef>
                <a:spcPts val="0"/>
              </a:spcBef>
              <a:spcAft>
                <a:spcPts val="0"/>
              </a:spcAft>
              <a:buNone/>
            </a:pPr>
            <a:fld id="{00000000-1234-1234-1234-123412341234}" type="slidenum">
              <a:rPr lang="en-US"/>
              <a:t>‹#›</a:t>
            </a:fld>
            <a:endParaRPr/>
          </a:p>
        </p:txBody>
      </p:sp>
      <p:sp>
        <p:nvSpPr>
          <p:cNvPr id="79" name="Google Shape;79;p34"/>
          <p:cNvSpPr txBox="1"/>
          <p:nvPr>
            <p:ph type="title"/>
          </p:nvPr>
        </p:nvSpPr>
        <p:spPr>
          <a:xfrm>
            <a:off x="228600" y="4865122"/>
            <a:ext cx="8075432" cy="562672"/>
          </a:xfrm>
          <a:prstGeom prst="rect">
            <a:avLst/>
          </a:prstGeom>
          <a:noFill/>
          <a:ln>
            <a:noFill/>
          </a:ln>
        </p:spPr>
        <p:txBody>
          <a:bodyPr anchorCtr="0" anchor="t" bIns="45700" lIns="91425" spcFirstLastPara="1" rIns="91425" wrap="square" tIns="45700">
            <a:normAutofit/>
          </a:bodyPr>
          <a:lstStyle>
            <a:lvl1pPr lvl="0" marR="0" algn="r">
              <a:spcBef>
                <a:spcPts val="0"/>
              </a:spcBef>
              <a:spcAft>
                <a:spcPts val="0"/>
              </a:spcAft>
              <a:buClr>
                <a:schemeClr val="accent1"/>
              </a:buClr>
              <a:buSzPts val="3000"/>
              <a:buFont typeface="Lucida Sans"/>
              <a:buNone/>
              <a:defRPr b="0" sz="30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34"/>
          <p:cNvSpPr/>
          <p:nvPr/>
        </p:nvSpPr>
        <p:spPr>
          <a:xfrm>
            <a:off x="716436" y="5001993"/>
            <a:ext cx="3802003" cy="1443111"/>
          </a:xfrm>
          <a:custGeom>
            <a:rect b="b" l="l" r="r" t="t"/>
            <a:pathLst>
              <a:path extrusionOk="0" h="528" w="5760">
                <a:moveTo>
                  <a:pt x="-329" y="347"/>
                </a:moveTo>
                <a:lnTo>
                  <a:pt x="7156" y="682"/>
                </a:lnTo>
                <a:lnTo>
                  <a:pt x="5229" y="682"/>
                </a:lnTo>
                <a:lnTo>
                  <a:pt x="-328" y="345"/>
                </a:lnTo>
              </a:path>
            </a:pathLst>
          </a:custGeom>
          <a:solidFill>
            <a:srgbClr val="E9A199">
              <a:alpha val="400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Lucida Sans"/>
              <a:ea typeface="Lucida Sans"/>
              <a:cs typeface="Lucida Sans"/>
              <a:sym typeface="Lucida Sans"/>
            </a:endParaRPr>
          </a:p>
        </p:txBody>
      </p:sp>
      <p:sp>
        <p:nvSpPr>
          <p:cNvPr id="81" name="Google Shape;81;p34"/>
          <p:cNvSpPr/>
          <p:nvPr/>
        </p:nvSpPr>
        <p:spPr>
          <a:xfrm>
            <a:off x="-53561" y="5785023"/>
            <a:ext cx="3802003" cy="838200"/>
          </a:xfrm>
          <a:custGeom>
            <a:rect b="b" l="l" r="r" t="t"/>
            <a:pathLst>
              <a:path extrusionOk="0" h="528" w="5760">
                <a:moveTo>
                  <a:pt x="817" y="97"/>
                </a:moveTo>
                <a:lnTo>
                  <a:pt x="6408" y="682"/>
                </a:lnTo>
                <a:lnTo>
                  <a:pt x="5232" y="685"/>
                </a:lnTo>
                <a:lnTo>
                  <a:pt x="829" y="101"/>
                </a:lnTo>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Lucida Sans"/>
              <a:ea typeface="Lucida Sans"/>
              <a:cs typeface="Lucida Sans"/>
              <a:sym typeface="Lucida Sans"/>
            </a:endParaRPr>
          </a:p>
        </p:txBody>
      </p:sp>
      <p:sp>
        <p:nvSpPr>
          <p:cNvPr id="82" name="Google Shape;82;p34"/>
          <p:cNvSpPr/>
          <p:nvPr/>
        </p:nvSpPr>
        <p:spPr>
          <a:xfrm>
            <a:off x="-6042" y="5791253"/>
            <a:ext cx="3402314" cy="1080868"/>
          </a:xfrm>
          <a:prstGeom prst="rtTriangle">
            <a:avLst/>
          </a:prstGeom>
          <a:blipFill rotWithShape="1">
            <a:blip r:embed="rId2">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Lucida Sans"/>
              <a:ea typeface="Lucida Sans"/>
              <a:cs typeface="Lucida Sans"/>
              <a:sym typeface="Lucida Sans"/>
            </a:endParaRPr>
          </a:p>
        </p:txBody>
      </p:sp>
      <p:cxnSp>
        <p:nvCxnSpPr>
          <p:cNvPr id="83" name="Google Shape;83;p34"/>
          <p:cNvCxnSpPr/>
          <p:nvPr/>
        </p:nvCxnSpPr>
        <p:spPr>
          <a:xfrm>
            <a:off x="-9237" y="5787738"/>
            <a:ext cx="3405509" cy="1084383"/>
          </a:xfrm>
          <a:prstGeom prst="straightConnector1">
            <a:avLst/>
          </a:prstGeom>
          <a:noFill/>
          <a:ln cap="flat" cmpd="sng" w="12050">
            <a:solidFill>
              <a:srgbClr val="E49A90"/>
            </a:solidFill>
            <a:prstDash val="solid"/>
            <a:miter lim="800000"/>
            <a:headEnd len="sm" w="sm" type="none"/>
            <a:tailEnd len="sm" w="sm" type="none"/>
          </a:ln>
        </p:spPr>
      </p:cxnSp>
      <p:sp>
        <p:nvSpPr>
          <p:cNvPr id="84" name="Google Shape;84;p34"/>
          <p:cNvSpPr/>
          <p:nvPr/>
        </p:nvSpPr>
        <p:spPr>
          <a:xfrm>
            <a:off x="8664112" y="4988440"/>
            <a:ext cx="182880" cy="228600"/>
          </a:xfrm>
          <a:prstGeom prst="chevron">
            <a:avLst>
              <a:gd fmla="val 50000" name="adj"/>
            </a:avLst>
          </a:prstGeom>
          <a:gradFill>
            <a:gsLst>
              <a:gs pos="0">
                <a:srgbClr val="B93000"/>
              </a:gs>
              <a:gs pos="72000">
                <a:srgbClr val="EF5D43"/>
              </a:gs>
              <a:gs pos="100000">
                <a:srgbClr val="EF8475"/>
              </a:gs>
            </a:gsLst>
            <a:lin ang="16200000" scaled="0"/>
          </a:gradFill>
          <a:ln cap="rnd" cmpd="sng" w="9525">
            <a:solidFill>
              <a:srgbClr val="993410"/>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Lucida Sans"/>
              <a:ea typeface="Lucida Sans"/>
              <a:cs typeface="Lucida Sans"/>
              <a:sym typeface="Lucida Sans"/>
            </a:endParaRPr>
          </a:p>
        </p:txBody>
      </p:sp>
      <p:sp>
        <p:nvSpPr>
          <p:cNvPr id="85" name="Google Shape;85;p34"/>
          <p:cNvSpPr/>
          <p:nvPr/>
        </p:nvSpPr>
        <p:spPr>
          <a:xfrm>
            <a:off x="8477696" y="4988440"/>
            <a:ext cx="182880" cy="228600"/>
          </a:xfrm>
          <a:prstGeom prst="chevron">
            <a:avLst>
              <a:gd fmla="val 50000" name="adj"/>
            </a:avLst>
          </a:prstGeom>
          <a:gradFill>
            <a:gsLst>
              <a:gs pos="0">
                <a:srgbClr val="B93000"/>
              </a:gs>
              <a:gs pos="72000">
                <a:srgbClr val="EF5D43"/>
              </a:gs>
              <a:gs pos="100000">
                <a:srgbClr val="EF8475"/>
              </a:gs>
            </a:gsLst>
            <a:lin ang="16200000" scaled="0"/>
          </a:gradFill>
          <a:ln cap="rnd" cmpd="sng" w="9525">
            <a:solidFill>
              <a:srgbClr val="993410"/>
            </a:solidFill>
            <a:prstDash val="solid"/>
            <a:round/>
            <a:headEnd len="sm" w="sm" type="none"/>
            <a:tailEnd len="sm" w="sm" type="none"/>
          </a:ln>
          <a:effectLst>
            <a:outerShdw blurRad="50800" dir="5400000" dist="25400">
              <a:srgbClr val="000000">
                <a:alpha val="45882"/>
              </a:srgbClr>
            </a:outerShdw>
          </a:effectLst>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Lucida Sans"/>
              <a:ea typeface="Lucida Sans"/>
              <a:cs typeface="Lucida Sans"/>
              <a:sym typeface="Lucida San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5"/>
          <p:cNvSpPr/>
          <p:nvPr/>
        </p:nvSpPr>
        <p:spPr>
          <a:xfrm>
            <a:off x="716436" y="5001993"/>
            <a:ext cx="3802003" cy="1443111"/>
          </a:xfrm>
          <a:custGeom>
            <a:rect b="b" l="l" r="r" t="t"/>
            <a:pathLst>
              <a:path extrusionOk="0" h="528" w="5760">
                <a:moveTo>
                  <a:pt x="-329" y="347"/>
                </a:moveTo>
                <a:lnTo>
                  <a:pt x="7156" y="682"/>
                </a:lnTo>
                <a:lnTo>
                  <a:pt x="5229" y="682"/>
                </a:lnTo>
                <a:lnTo>
                  <a:pt x="-328" y="345"/>
                </a:lnTo>
              </a:path>
            </a:pathLst>
          </a:custGeom>
          <a:solidFill>
            <a:srgbClr val="E9A199">
              <a:alpha val="400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ucida Sans"/>
              <a:ea typeface="Lucida Sans"/>
              <a:cs typeface="Lucida Sans"/>
              <a:sym typeface="Lucida Sans"/>
            </a:endParaRPr>
          </a:p>
        </p:txBody>
      </p:sp>
      <p:sp>
        <p:nvSpPr>
          <p:cNvPr id="7" name="Google Shape;7;p25"/>
          <p:cNvSpPr/>
          <p:nvPr/>
        </p:nvSpPr>
        <p:spPr>
          <a:xfrm>
            <a:off x="-53561" y="5785023"/>
            <a:ext cx="3802003" cy="838200"/>
          </a:xfrm>
          <a:custGeom>
            <a:rect b="b" l="l" r="r" t="t"/>
            <a:pathLst>
              <a:path extrusionOk="0" h="528" w="5760">
                <a:moveTo>
                  <a:pt x="817" y="97"/>
                </a:moveTo>
                <a:lnTo>
                  <a:pt x="6408" y="682"/>
                </a:lnTo>
                <a:lnTo>
                  <a:pt x="5232" y="685"/>
                </a:lnTo>
                <a:lnTo>
                  <a:pt x="829" y="101"/>
                </a:lnTo>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ucida Sans"/>
              <a:ea typeface="Lucida Sans"/>
              <a:cs typeface="Lucida Sans"/>
              <a:sym typeface="Lucida Sans"/>
            </a:endParaRPr>
          </a:p>
        </p:txBody>
      </p:sp>
      <p:sp>
        <p:nvSpPr>
          <p:cNvPr id="8" name="Google Shape;8;p25"/>
          <p:cNvSpPr/>
          <p:nvPr/>
        </p:nvSpPr>
        <p:spPr>
          <a:xfrm>
            <a:off x="-6042" y="5791253"/>
            <a:ext cx="3402314" cy="1080868"/>
          </a:xfrm>
          <a:prstGeom prst="rtTriangle">
            <a:avLst/>
          </a:prstGeom>
          <a:blipFill rotWithShape="1">
            <a:blip r:embed="rId1">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Lucida Sans"/>
              <a:ea typeface="Lucida Sans"/>
              <a:cs typeface="Lucida Sans"/>
              <a:sym typeface="Lucida Sans"/>
            </a:endParaRPr>
          </a:p>
        </p:txBody>
      </p:sp>
      <p:cxnSp>
        <p:nvCxnSpPr>
          <p:cNvPr id="9" name="Google Shape;9;p25"/>
          <p:cNvCxnSpPr/>
          <p:nvPr/>
        </p:nvCxnSpPr>
        <p:spPr>
          <a:xfrm>
            <a:off x="-9237" y="5787738"/>
            <a:ext cx="3405509" cy="1084383"/>
          </a:xfrm>
          <a:prstGeom prst="straightConnector1">
            <a:avLst/>
          </a:prstGeom>
          <a:noFill/>
          <a:ln cap="flat" cmpd="sng" w="12050">
            <a:solidFill>
              <a:srgbClr val="E49A90"/>
            </a:solidFill>
            <a:prstDash val="solid"/>
            <a:miter lim="800000"/>
            <a:headEnd len="sm" w="sm" type="none"/>
            <a:tailEnd len="sm" w="sm" type="none"/>
          </a:ln>
        </p:spPr>
      </p:cxnSp>
      <p:sp>
        <p:nvSpPr>
          <p:cNvPr id="10" name="Google Shape;10;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l">
              <a:spcBef>
                <a:spcPts val="0"/>
              </a:spcBef>
              <a:spcAft>
                <a:spcPts val="0"/>
              </a:spcAft>
              <a:buClr>
                <a:schemeClr val="dk2"/>
              </a:buClr>
              <a:buSzPts val="4100"/>
              <a:buFont typeface="Lucida Sans"/>
              <a:buNone/>
              <a:defRPr b="1" i="0" sz="4100" u="none" cap="none" strike="noStrike">
                <a:solidFill>
                  <a:schemeClr val="dk2"/>
                </a:solidFill>
                <a:latin typeface="Lucida Sans"/>
                <a:ea typeface="Lucida Sans"/>
                <a:cs typeface="Lucida Sans"/>
                <a:sym typeface="Lucida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5"/>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normAutofit/>
          </a:bodyPr>
          <a:lstStyle>
            <a:lvl1pPr indent="-345186" lvl="0" marL="457200" marR="0" rtl="0" algn="l">
              <a:spcBef>
                <a:spcPts val="400"/>
              </a:spcBef>
              <a:spcAft>
                <a:spcPts val="0"/>
              </a:spcAft>
              <a:buClr>
                <a:schemeClr val="accent1"/>
              </a:buClr>
              <a:buSzPts val="1836"/>
              <a:buFont typeface="Noto Sans Symbols"/>
              <a:buChar char="🞂"/>
              <a:defRPr b="0" i="0" sz="2700" u="none" cap="none" strike="noStrike">
                <a:solidFill>
                  <a:schemeClr val="dk1"/>
                </a:solidFill>
                <a:latin typeface="Lucida Sans"/>
                <a:ea typeface="Lucida Sans"/>
                <a:cs typeface="Lucida Sans"/>
                <a:sym typeface="Lucida Sans"/>
              </a:defRPr>
            </a:lvl1pPr>
            <a:lvl2pPr indent="-374650" lvl="1" marL="914400" marR="0" rtl="0" algn="l">
              <a:spcBef>
                <a:spcPts val="324"/>
              </a:spcBef>
              <a:spcAft>
                <a:spcPts val="0"/>
              </a:spcAft>
              <a:buClr>
                <a:schemeClr val="accent1"/>
              </a:buClr>
              <a:buSzPts val="2300"/>
              <a:buFont typeface="Verdana"/>
              <a:buChar char="◦"/>
              <a:defRPr b="0" i="0" sz="2300" u="none" cap="none" strike="noStrike">
                <a:solidFill>
                  <a:schemeClr val="dk1"/>
                </a:solidFill>
                <a:latin typeface="Lucida Sans"/>
                <a:ea typeface="Lucida Sans"/>
                <a:cs typeface="Lucida Sans"/>
                <a:sym typeface="Lucida Sans"/>
              </a:defRPr>
            </a:lvl2pPr>
            <a:lvl3pPr indent="-361950" lvl="2" marL="1371600" marR="0" rtl="0" algn="l">
              <a:spcBef>
                <a:spcPts val="350"/>
              </a:spcBef>
              <a:spcAft>
                <a:spcPts val="0"/>
              </a:spcAft>
              <a:buClr>
                <a:schemeClr val="accent2"/>
              </a:buClr>
              <a:buSzPts val="2100"/>
              <a:buFont typeface="Noto Sans Symbols"/>
              <a:buChar char="●"/>
              <a:defRPr b="0" i="0" sz="2100" u="none" cap="none" strike="noStrike">
                <a:solidFill>
                  <a:schemeClr val="dk1"/>
                </a:solidFill>
                <a:latin typeface="Lucida Sans"/>
                <a:ea typeface="Lucida Sans"/>
                <a:cs typeface="Lucida Sans"/>
                <a:sym typeface="Lucida Sans"/>
              </a:defRPr>
            </a:lvl3pPr>
            <a:lvl4pPr indent="-349250" lvl="3" marL="1828800" marR="0" rtl="0" algn="l">
              <a:spcBef>
                <a:spcPts val="350"/>
              </a:spcBef>
              <a:spcAft>
                <a:spcPts val="0"/>
              </a:spcAft>
              <a:buClr>
                <a:schemeClr val="accent2"/>
              </a:buClr>
              <a:buSzPts val="1900"/>
              <a:buFont typeface="Noto Sans Symbols"/>
              <a:buChar char="●"/>
              <a:defRPr b="0" i="0" sz="1900" u="none" cap="none" strike="noStrike">
                <a:solidFill>
                  <a:schemeClr val="dk1"/>
                </a:solidFill>
                <a:latin typeface="Lucida Sans"/>
                <a:ea typeface="Lucida Sans"/>
                <a:cs typeface="Lucida Sans"/>
                <a:sym typeface="Lucida Sans"/>
              </a:defRPr>
            </a:lvl4pPr>
            <a:lvl5pPr indent="-342900" lvl="4" marL="2286000" marR="0" rtl="0" algn="l">
              <a:spcBef>
                <a:spcPts val="350"/>
              </a:spcBef>
              <a:spcAft>
                <a:spcPts val="0"/>
              </a:spcAft>
              <a:buClr>
                <a:schemeClr val="accent2"/>
              </a:buClr>
              <a:buSzPts val="1800"/>
              <a:buFont typeface="Noto Sans Symbols"/>
              <a:buChar char="●"/>
              <a:defRPr b="0" i="0" sz="1800" u="none" cap="none" strike="noStrike">
                <a:solidFill>
                  <a:schemeClr val="dk1"/>
                </a:solidFill>
                <a:latin typeface="Lucida Sans"/>
                <a:ea typeface="Lucida Sans"/>
                <a:cs typeface="Lucida Sans"/>
                <a:sym typeface="Lucida Sans"/>
              </a:defRPr>
            </a:lvl5pPr>
            <a:lvl6pPr indent="-342900" lvl="5" marL="2743200" marR="0" rtl="0" algn="l">
              <a:spcBef>
                <a:spcPts val="350"/>
              </a:spcBef>
              <a:spcAft>
                <a:spcPts val="0"/>
              </a:spcAft>
              <a:buClr>
                <a:schemeClr val="accent3"/>
              </a:buClr>
              <a:buSzPts val="1800"/>
              <a:buFont typeface="Noto Sans Symbols"/>
              <a:buChar char="■"/>
              <a:defRPr b="0" i="0" sz="1800" u="none" cap="none" strike="noStrike">
                <a:solidFill>
                  <a:schemeClr val="dk1"/>
                </a:solidFill>
                <a:latin typeface="Lucida Sans"/>
                <a:ea typeface="Lucida Sans"/>
                <a:cs typeface="Lucida Sans"/>
                <a:sym typeface="Lucida Sans"/>
              </a:defRPr>
            </a:lvl6pPr>
            <a:lvl7pPr indent="-330200" lvl="6" marL="3200400" marR="0" rtl="0" algn="l">
              <a:spcBef>
                <a:spcPts val="350"/>
              </a:spcBef>
              <a:spcAft>
                <a:spcPts val="0"/>
              </a:spcAft>
              <a:buClr>
                <a:schemeClr val="accent3"/>
              </a:buClr>
              <a:buSzPts val="1600"/>
              <a:buFont typeface="Noto Sans Symbols"/>
              <a:buChar char="■"/>
              <a:defRPr b="0" i="0" sz="1600" u="none" cap="none" strike="noStrike">
                <a:solidFill>
                  <a:schemeClr val="dk1"/>
                </a:solidFill>
                <a:latin typeface="Lucida Sans"/>
                <a:ea typeface="Lucida Sans"/>
                <a:cs typeface="Lucida Sans"/>
                <a:sym typeface="Lucida Sans"/>
              </a:defRPr>
            </a:lvl7pPr>
            <a:lvl8pPr indent="-330200" lvl="7" marL="3657600" marR="0" rtl="0" algn="l">
              <a:spcBef>
                <a:spcPts val="350"/>
              </a:spcBef>
              <a:spcAft>
                <a:spcPts val="0"/>
              </a:spcAft>
              <a:buClr>
                <a:schemeClr val="accent3"/>
              </a:buClr>
              <a:buSzPts val="1600"/>
              <a:buFont typeface="Noto Sans Symbols"/>
              <a:buChar char="■"/>
              <a:defRPr b="0" i="0" sz="1600" u="none" cap="none" strike="noStrike">
                <a:solidFill>
                  <a:schemeClr val="dk1"/>
                </a:solidFill>
                <a:latin typeface="Lucida Sans"/>
                <a:ea typeface="Lucida Sans"/>
                <a:cs typeface="Lucida Sans"/>
                <a:sym typeface="Lucida Sans"/>
              </a:defRPr>
            </a:lvl8pPr>
            <a:lvl9pPr indent="-330200" lvl="8" marL="4114800" marR="0" rtl="0" algn="l">
              <a:spcBef>
                <a:spcPts val="350"/>
              </a:spcBef>
              <a:spcAft>
                <a:spcPts val="0"/>
              </a:spcAft>
              <a:buClr>
                <a:schemeClr val="accent3"/>
              </a:buClr>
              <a:buSzPts val="1600"/>
              <a:buFont typeface="Noto Sans Symbols"/>
              <a:buChar char="■"/>
              <a:defRPr b="0" i="0" sz="1600" u="none" cap="none" strike="noStrike">
                <a:solidFill>
                  <a:schemeClr val="dk1"/>
                </a:solidFill>
                <a:latin typeface="Lucida Sans"/>
                <a:ea typeface="Lucida Sans"/>
                <a:cs typeface="Lucida Sans"/>
                <a:sym typeface="Lucida Sans"/>
              </a:defRPr>
            </a:lvl9pPr>
          </a:lstStyle>
          <a:p/>
        </p:txBody>
      </p:sp>
      <p:sp>
        <p:nvSpPr>
          <p:cNvPr id="12" name="Google Shape;12;p25"/>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sz="1000">
                <a:solidFill>
                  <a:schemeClr val="dk1"/>
                </a:solidFill>
                <a:latin typeface="Lucida Sans"/>
                <a:ea typeface="Lucida Sans"/>
                <a:cs typeface="Lucida Sans"/>
                <a:sym typeface="Lucida Sans"/>
              </a:defRPr>
            </a:lvl1pPr>
            <a:lvl2pPr lvl="1"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2pPr>
            <a:lvl3pPr lvl="2"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3pPr>
            <a:lvl4pPr lvl="3"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4pPr>
            <a:lvl5pPr lvl="4"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5pPr>
            <a:lvl6pPr lvl="5"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6pPr>
            <a:lvl7pPr lvl="6"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7pPr>
            <a:lvl8pPr lvl="7"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8pPr>
            <a:lvl9pPr lvl="8"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9pPr>
          </a:lstStyle>
          <a:p/>
        </p:txBody>
      </p:sp>
      <p:sp>
        <p:nvSpPr>
          <p:cNvPr id="13" name="Google Shape;13;p25"/>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marR="0" rtl="0" algn="r">
              <a:spcBef>
                <a:spcPts val="0"/>
              </a:spcBef>
              <a:spcAft>
                <a:spcPts val="0"/>
              </a:spcAft>
              <a:buSzPts val="1400"/>
              <a:buNone/>
              <a:defRPr sz="1000">
                <a:solidFill>
                  <a:schemeClr val="dk1"/>
                </a:solidFill>
                <a:latin typeface="Lucida Sans"/>
                <a:ea typeface="Lucida Sans"/>
                <a:cs typeface="Lucida Sans"/>
                <a:sym typeface="Lucida Sans"/>
              </a:defRPr>
            </a:lvl1pPr>
            <a:lvl2pPr lvl="1"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2pPr>
            <a:lvl3pPr lvl="2"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3pPr>
            <a:lvl4pPr lvl="3"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4pPr>
            <a:lvl5pPr lvl="4"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5pPr>
            <a:lvl6pPr lvl="5"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6pPr>
            <a:lvl7pPr lvl="6"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7pPr>
            <a:lvl8pPr lvl="7"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8pPr>
            <a:lvl9pPr lvl="8" marR="0" rtl="0" algn="l">
              <a:spcBef>
                <a:spcPts val="0"/>
              </a:spcBef>
              <a:spcAft>
                <a:spcPts val="0"/>
              </a:spcAft>
              <a:buSzPts val="1400"/>
              <a:buNone/>
              <a:defRPr b="0" i="0" sz="1800" u="none" cap="none" strike="noStrike">
                <a:solidFill>
                  <a:schemeClr val="dk1"/>
                </a:solidFill>
                <a:latin typeface="Lucida Sans"/>
                <a:ea typeface="Lucida Sans"/>
                <a:cs typeface="Lucida Sans"/>
                <a:sym typeface="Lucida Sans"/>
              </a:defRPr>
            </a:lvl9pPr>
          </a:lstStyle>
          <a:p/>
        </p:txBody>
      </p:sp>
      <p:sp>
        <p:nvSpPr>
          <p:cNvPr id="14" name="Google Shape;14;p25"/>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buNone/>
              <a:defRPr b="0" sz="1000" u="none">
                <a:solidFill>
                  <a:schemeClr val="dk1"/>
                </a:solidFill>
                <a:latin typeface="Lucida Sans"/>
                <a:ea typeface="Lucida Sans"/>
                <a:cs typeface="Lucida Sans"/>
                <a:sym typeface="Lucida Sans"/>
              </a:defRPr>
            </a:lvl1pPr>
            <a:lvl2pPr indent="0" lvl="1" marL="0" marR="0" rtl="0" algn="r">
              <a:spcBef>
                <a:spcPts val="0"/>
              </a:spcBef>
              <a:buNone/>
              <a:defRPr b="0" sz="1000" u="none">
                <a:solidFill>
                  <a:schemeClr val="dk1"/>
                </a:solidFill>
                <a:latin typeface="Lucida Sans"/>
                <a:ea typeface="Lucida Sans"/>
                <a:cs typeface="Lucida Sans"/>
                <a:sym typeface="Lucida Sans"/>
              </a:defRPr>
            </a:lvl2pPr>
            <a:lvl3pPr indent="0" lvl="2" marL="0" marR="0" rtl="0" algn="r">
              <a:spcBef>
                <a:spcPts val="0"/>
              </a:spcBef>
              <a:buNone/>
              <a:defRPr b="0" sz="1000" u="none">
                <a:solidFill>
                  <a:schemeClr val="dk1"/>
                </a:solidFill>
                <a:latin typeface="Lucida Sans"/>
                <a:ea typeface="Lucida Sans"/>
                <a:cs typeface="Lucida Sans"/>
                <a:sym typeface="Lucida Sans"/>
              </a:defRPr>
            </a:lvl3pPr>
            <a:lvl4pPr indent="0" lvl="3" marL="0" marR="0" rtl="0" algn="r">
              <a:spcBef>
                <a:spcPts val="0"/>
              </a:spcBef>
              <a:buNone/>
              <a:defRPr b="0" sz="1000" u="none">
                <a:solidFill>
                  <a:schemeClr val="dk1"/>
                </a:solidFill>
                <a:latin typeface="Lucida Sans"/>
                <a:ea typeface="Lucida Sans"/>
                <a:cs typeface="Lucida Sans"/>
                <a:sym typeface="Lucida Sans"/>
              </a:defRPr>
            </a:lvl4pPr>
            <a:lvl5pPr indent="0" lvl="4" marL="0" marR="0" rtl="0" algn="r">
              <a:spcBef>
                <a:spcPts val="0"/>
              </a:spcBef>
              <a:buNone/>
              <a:defRPr b="0" sz="1000" u="none">
                <a:solidFill>
                  <a:schemeClr val="dk1"/>
                </a:solidFill>
                <a:latin typeface="Lucida Sans"/>
                <a:ea typeface="Lucida Sans"/>
                <a:cs typeface="Lucida Sans"/>
                <a:sym typeface="Lucida Sans"/>
              </a:defRPr>
            </a:lvl5pPr>
            <a:lvl6pPr indent="0" lvl="5" marL="0" marR="0" rtl="0" algn="r">
              <a:spcBef>
                <a:spcPts val="0"/>
              </a:spcBef>
              <a:buNone/>
              <a:defRPr b="0" sz="1000" u="none">
                <a:solidFill>
                  <a:schemeClr val="dk1"/>
                </a:solidFill>
                <a:latin typeface="Lucida Sans"/>
                <a:ea typeface="Lucida Sans"/>
                <a:cs typeface="Lucida Sans"/>
                <a:sym typeface="Lucida Sans"/>
              </a:defRPr>
            </a:lvl6pPr>
            <a:lvl7pPr indent="0" lvl="6" marL="0" marR="0" rtl="0" algn="r">
              <a:spcBef>
                <a:spcPts val="0"/>
              </a:spcBef>
              <a:buNone/>
              <a:defRPr b="0" sz="1000" u="none">
                <a:solidFill>
                  <a:schemeClr val="dk1"/>
                </a:solidFill>
                <a:latin typeface="Lucida Sans"/>
                <a:ea typeface="Lucida Sans"/>
                <a:cs typeface="Lucida Sans"/>
                <a:sym typeface="Lucida Sans"/>
              </a:defRPr>
            </a:lvl7pPr>
            <a:lvl8pPr indent="0" lvl="7" marL="0" marR="0" rtl="0" algn="r">
              <a:spcBef>
                <a:spcPts val="0"/>
              </a:spcBef>
              <a:buNone/>
              <a:defRPr b="0" sz="1000" u="none">
                <a:solidFill>
                  <a:schemeClr val="dk1"/>
                </a:solidFill>
                <a:latin typeface="Lucida Sans"/>
                <a:ea typeface="Lucida Sans"/>
                <a:cs typeface="Lucida Sans"/>
                <a:sym typeface="Lucida Sans"/>
              </a:defRPr>
            </a:lvl8pPr>
            <a:lvl9pPr indent="0" lvl="8" marL="0" marR="0" rtl="0" algn="r">
              <a:spcBef>
                <a:spcPts val="0"/>
              </a:spcBef>
              <a:buNone/>
              <a:defRPr b="0" sz="1000" u="none">
                <a:solidFill>
                  <a:schemeClr val="dk1"/>
                </a:solidFill>
                <a:latin typeface="Lucida Sans"/>
                <a:ea typeface="Lucida Sans"/>
                <a:cs typeface="Lucida Sans"/>
                <a:sym typeface="Lucida Sans"/>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6.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
          <p:cNvSpPr txBox="1"/>
          <p:nvPr>
            <p:ph type="ctrTitle"/>
          </p:nvPr>
        </p:nvSpPr>
        <p:spPr>
          <a:xfrm>
            <a:off x="685800" y="457201"/>
            <a:ext cx="7772400" cy="1904999"/>
          </a:xfrm>
          <a:prstGeom prst="rect">
            <a:avLst/>
          </a:prstGeom>
          <a:noFill/>
          <a:ln>
            <a:noFill/>
          </a:ln>
        </p:spPr>
        <p:txBody>
          <a:bodyPr anchorCtr="0" anchor="b" bIns="45700" lIns="91425" spcFirstLastPara="1" rIns="91425" wrap="square" tIns="45700">
            <a:normAutofit/>
          </a:bodyPr>
          <a:lstStyle/>
          <a:p>
            <a:pPr indent="0" lvl="0" marL="0" rtl="0" algn="ctr">
              <a:spcBef>
                <a:spcPts val="0"/>
              </a:spcBef>
              <a:spcAft>
                <a:spcPts val="0"/>
              </a:spcAft>
              <a:buClr>
                <a:schemeClr val="dk2"/>
              </a:buClr>
              <a:buSzPts val="4800"/>
              <a:buFont typeface="Lucida Sans"/>
              <a:buNone/>
            </a:pPr>
            <a:r>
              <a:rPr lang="en-US"/>
              <a:t>“What Happens When Revival Come”</a:t>
            </a:r>
            <a:endParaRPr/>
          </a:p>
        </p:txBody>
      </p:sp>
      <p:sp>
        <p:nvSpPr>
          <p:cNvPr id="103" name="Google Shape;103;p1"/>
          <p:cNvSpPr txBox="1"/>
          <p:nvPr>
            <p:ph idx="1" type="subTitle"/>
          </p:nvPr>
        </p:nvSpPr>
        <p:spPr>
          <a:xfrm>
            <a:off x="685800" y="2819400"/>
            <a:ext cx="7772400" cy="2667000"/>
          </a:xfrm>
          <a:prstGeom prst="rect">
            <a:avLst/>
          </a:prstGeom>
          <a:noFill/>
          <a:ln>
            <a:noFill/>
          </a:ln>
        </p:spPr>
        <p:txBody>
          <a:bodyPr anchorCtr="0" anchor="t" bIns="45700" lIns="45700" spcFirstLastPara="1" rIns="45700" wrap="square" tIns="45700">
            <a:normAutofit/>
          </a:bodyPr>
          <a:lstStyle/>
          <a:p>
            <a:pPr indent="0" lvl="0" marL="0" rtl="0" algn="ctr">
              <a:spcBef>
                <a:spcPts val="0"/>
              </a:spcBef>
              <a:spcAft>
                <a:spcPts val="0"/>
              </a:spcAft>
              <a:buSzPts val="1836"/>
              <a:buNone/>
            </a:pPr>
            <a:r>
              <a:rPr b="1" lang="en-US">
                <a:solidFill>
                  <a:srgbClr val="FF0000"/>
                </a:solidFill>
              </a:rPr>
              <a:t>Matt. 5:13 </a:t>
            </a:r>
            <a:r>
              <a:rPr lang="en-US"/>
              <a:t>“you are the salt of the earth; but if the salt loses its flavor, how shall it be seasoned? It is then good for nothing but to be thrown out and trampled underfoot by men”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pic>
        <p:nvPicPr>
          <p:cNvPr descr="C:\Users\Harry\Pictures\download (5).jpg" id="153" name="Google Shape;153;p10"/>
          <p:cNvPicPr preferRelativeResize="0"/>
          <p:nvPr/>
        </p:nvPicPr>
        <p:blipFill rotWithShape="1">
          <a:blip r:embed="rId3">
            <a:alphaModFix/>
          </a:blip>
          <a:srcRect b="0" l="0" r="0" t="0"/>
          <a:stretch/>
        </p:blipFill>
        <p:spPr>
          <a:xfrm>
            <a:off x="4572000" y="0"/>
            <a:ext cx="4572000" cy="6858000"/>
          </a:xfrm>
          <a:prstGeom prst="rect">
            <a:avLst/>
          </a:prstGeom>
          <a:noFill/>
          <a:ln>
            <a:noFill/>
          </a:ln>
        </p:spPr>
      </p:pic>
      <p:sp>
        <p:nvSpPr>
          <p:cNvPr id="154" name="Google Shape;154;p10"/>
          <p:cNvSpPr txBox="1"/>
          <p:nvPr>
            <p:ph idx="1" type="body"/>
          </p:nvPr>
        </p:nvSpPr>
        <p:spPr>
          <a:xfrm>
            <a:off x="228600" y="0"/>
            <a:ext cx="4419600" cy="6858000"/>
          </a:xfrm>
          <a:prstGeom prst="rect">
            <a:avLst/>
          </a:prstGeom>
          <a:noFill/>
          <a:ln>
            <a:noFill/>
          </a:ln>
        </p:spPr>
        <p:txBody>
          <a:bodyPr anchorCtr="0" anchor="t" bIns="45700" lIns="91425" spcFirstLastPara="1" rIns="91425" wrap="square" tIns="45700">
            <a:normAutofit/>
          </a:bodyPr>
          <a:lstStyle/>
          <a:p>
            <a:pPr indent="-256032" lvl="0" marL="365760" rtl="0" algn="l">
              <a:spcBef>
                <a:spcPts val="0"/>
              </a:spcBef>
              <a:spcAft>
                <a:spcPts val="0"/>
              </a:spcAft>
              <a:buSzPts val="2176"/>
              <a:buChar char="🞂"/>
            </a:pPr>
            <a:r>
              <a:rPr b="1" lang="en-US" sz="3200">
                <a:solidFill>
                  <a:srgbClr val="FF0000"/>
                </a:solidFill>
              </a:rPr>
              <a:t>40-80</a:t>
            </a:r>
            <a:r>
              <a:rPr b="1" baseline="30000" lang="en-US" sz="3200">
                <a:solidFill>
                  <a:srgbClr val="FF0000"/>
                </a:solidFill>
              </a:rPr>
              <a:t>th</a:t>
            </a:r>
            <a:r>
              <a:rPr b="1" lang="en-US" sz="3200">
                <a:solidFill>
                  <a:srgbClr val="FF0000"/>
                </a:solidFill>
              </a:rPr>
              <a:t> years</a:t>
            </a:r>
            <a:endParaRPr/>
          </a:p>
          <a:p>
            <a:pPr indent="-117855" lvl="0" marL="365760" rtl="0" algn="l">
              <a:spcBef>
                <a:spcPts val="400"/>
              </a:spcBef>
              <a:spcAft>
                <a:spcPts val="0"/>
              </a:spcAft>
              <a:buSzPts val="2176"/>
              <a:buNone/>
            </a:pPr>
            <a:r>
              <a:t/>
            </a:r>
            <a:endParaRPr sz="3200"/>
          </a:p>
          <a:p>
            <a:pPr indent="-256032" lvl="0" marL="365760" rtl="0" algn="l">
              <a:spcBef>
                <a:spcPts val="400"/>
              </a:spcBef>
              <a:spcAft>
                <a:spcPts val="0"/>
              </a:spcAft>
              <a:buSzPts val="2176"/>
              <a:buChar char="🞂"/>
            </a:pPr>
            <a:r>
              <a:rPr lang="en-US" sz="3200"/>
              <a:t>Became a wanderer in Midian due to the murder of an Egyptian</a:t>
            </a:r>
            <a:endParaRPr/>
          </a:p>
          <a:p>
            <a:pPr indent="-256032" lvl="0" marL="365760" rtl="0" algn="l">
              <a:spcBef>
                <a:spcPts val="400"/>
              </a:spcBef>
              <a:spcAft>
                <a:spcPts val="0"/>
              </a:spcAft>
              <a:buSzPts val="2176"/>
              <a:buChar char="🞂"/>
            </a:pPr>
            <a:r>
              <a:rPr lang="en-US" sz="3200"/>
              <a:t>Became a Shepherd and a father of three</a:t>
            </a:r>
            <a:endParaRPr/>
          </a:p>
          <a:p>
            <a:pPr indent="-256032" lvl="0" marL="365760" rtl="0" algn="l">
              <a:spcBef>
                <a:spcPts val="400"/>
              </a:spcBef>
              <a:spcAft>
                <a:spcPts val="0"/>
              </a:spcAft>
              <a:buSzPts val="2176"/>
              <a:buChar char="🞂"/>
            </a:pPr>
            <a:r>
              <a:rPr lang="en-US" sz="3200"/>
              <a:t>Encountered God through the burning bush.</a:t>
            </a:r>
            <a:endParaRPr sz="32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1"/>
          <p:cNvSpPr txBox="1"/>
          <p:nvPr>
            <p:ph idx="1" type="body"/>
          </p:nvPr>
        </p:nvSpPr>
        <p:spPr>
          <a:xfrm>
            <a:off x="457200" y="609600"/>
            <a:ext cx="8229600" cy="5397691"/>
          </a:xfrm>
          <a:prstGeom prst="rect">
            <a:avLst/>
          </a:prstGeom>
          <a:noFill/>
          <a:ln>
            <a:noFill/>
          </a:ln>
        </p:spPr>
        <p:txBody>
          <a:bodyPr anchorCtr="0" anchor="t" bIns="45700" lIns="91425" spcFirstLastPara="1" rIns="91425" wrap="square" tIns="45700">
            <a:normAutofit/>
          </a:bodyPr>
          <a:lstStyle/>
          <a:p>
            <a:pPr indent="-256031" lvl="0" marL="365760" rtl="0" algn="l">
              <a:spcBef>
                <a:spcPts val="0"/>
              </a:spcBef>
              <a:spcAft>
                <a:spcPts val="0"/>
              </a:spcAft>
              <a:buSzPts val="2448"/>
              <a:buChar char="🞂"/>
            </a:pPr>
            <a:r>
              <a:rPr b="1" lang="en-US" sz="3600">
                <a:solidFill>
                  <a:srgbClr val="FF0000"/>
                </a:solidFill>
              </a:rPr>
              <a:t>Exodus 2:21 </a:t>
            </a:r>
            <a:r>
              <a:rPr lang="en-US" sz="3600"/>
              <a:t>“</a:t>
            </a:r>
            <a:r>
              <a:rPr b="1" lang="en-US" sz="3600">
                <a:solidFill>
                  <a:srgbClr val="FF0000"/>
                </a:solidFill>
              </a:rPr>
              <a:t>then Moses was content </a:t>
            </a:r>
            <a:r>
              <a:rPr lang="en-US" sz="3600"/>
              <a:t>to live with the man, and he gave Zipporah his daughter to Moses.”</a:t>
            </a:r>
            <a:endParaRPr/>
          </a:p>
          <a:p>
            <a:pPr indent="-100583" lvl="0" marL="365760" rtl="0" algn="l">
              <a:spcBef>
                <a:spcPts val="400"/>
              </a:spcBef>
              <a:spcAft>
                <a:spcPts val="0"/>
              </a:spcAft>
              <a:buSzPts val="2448"/>
              <a:buNone/>
            </a:pPr>
            <a:r>
              <a:t/>
            </a:r>
            <a:endParaRPr sz="3600"/>
          </a:p>
          <a:p>
            <a:pPr indent="-256031" lvl="0" marL="365760" rtl="0" algn="l">
              <a:spcBef>
                <a:spcPts val="400"/>
              </a:spcBef>
              <a:spcAft>
                <a:spcPts val="0"/>
              </a:spcAft>
              <a:buSzPts val="2448"/>
              <a:buChar char="🞂"/>
            </a:pPr>
            <a:r>
              <a:rPr lang="en-US" sz="3600"/>
              <a:t>Exodus 3:1 “Now </a:t>
            </a:r>
            <a:r>
              <a:rPr b="1" lang="en-US" sz="3600">
                <a:solidFill>
                  <a:srgbClr val="FF0000"/>
                </a:solidFill>
              </a:rPr>
              <a:t>Moses was tending the flock of Jethro his father-in-law</a:t>
            </a:r>
            <a:r>
              <a:rPr lang="en-US" sz="3600"/>
              <a:t>, the priest of Midian…….</a:t>
            </a:r>
            <a:endParaRPr sz="36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2"/>
          <p:cNvSpPr txBox="1"/>
          <p:nvPr>
            <p:ph idx="1" type="body"/>
          </p:nvPr>
        </p:nvSpPr>
        <p:spPr>
          <a:xfrm>
            <a:off x="0" y="609600"/>
            <a:ext cx="9144000" cy="5562600"/>
          </a:xfrm>
          <a:prstGeom prst="rect">
            <a:avLst/>
          </a:prstGeom>
          <a:noFill/>
          <a:ln>
            <a:noFill/>
          </a:ln>
        </p:spPr>
        <p:txBody>
          <a:bodyPr anchorCtr="0" anchor="t" bIns="45700" lIns="91425" spcFirstLastPara="1" rIns="91425" wrap="square" tIns="45700">
            <a:noAutofit/>
          </a:bodyPr>
          <a:lstStyle/>
          <a:p>
            <a:pPr indent="-256032" lvl="0" marL="365760" rtl="0" algn="l">
              <a:spcBef>
                <a:spcPts val="0"/>
              </a:spcBef>
              <a:spcAft>
                <a:spcPts val="0"/>
              </a:spcAft>
              <a:buSzPts val="2176"/>
              <a:buChar char="🞂"/>
            </a:pPr>
            <a:r>
              <a:rPr lang="en-US" sz="3200"/>
              <a:t>Note: </a:t>
            </a:r>
            <a:endParaRPr/>
          </a:p>
          <a:p>
            <a:pPr indent="-117855" lvl="0" marL="365760" rtl="0" algn="l">
              <a:spcBef>
                <a:spcPts val="400"/>
              </a:spcBef>
              <a:spcAft>
                <a:spcPts val="0"/>
              </a:spcAft>
              <a:buSzPts val="2176"/>
              <a:buNone/>
            </a:pPr>
            <a:r>
              <a:t/>
            </a:r>
            <a:endParaRPr sz="3200"/>
          </a:p>
          <a:p>
            <a:pPr indent="-256032" lvl="0" marL="365760" rtl="0" algn="l">
              <a:spcBef>
                <a:spcPts val="400"/>
              </a:spcBef>
              <a:spcAft>
                <a:spcPts val="0"/>
              </a:spcAft>
              <a:buSzPts val="2176"/>
              <a:buChar char="🞂"/>
            </a:pPr>
            <a:r>
              <a:rPr lang="en-US" sz="3200"/>
              <a:t>Kapag tayo ay makaranas na ilagay sa </a:t>
            </a:r>
            <a:r>
              <a:rPr b="1" lang="en-US" sz="3200">
                <a:solidFill>
                  <a:srgbClr val="FF0000"/>
                </a:solidFill>
              </a:rPr>
              <a:t>pinaka mababang kalagayan</a:t>
            </a:r>
            <a:r>
              <a:rPr lang="en-US" sz="3200"/>
              <a:t>, madama natin ang ating pagiging </a:t>
            </a:r>
            <a:r>
              <a:rPr b="1" lang="en-US" sz="3200">
                <a:solidFill>
                  <a:srgbClr val="FF0000"/>
                </a:solidFill>
              </a:rPr>
              <a:t>walang kakayahan, </a:t>
            </a:r>
            <a:r>
              <a:rPr lang="en-US" sz="3200"/>
              <a:t>maging </a:t>
            </a:r>
            <a:r>
              <a:rPr b="1" lang="en-US" sz="3200">
                <a:solidFill>
                  <a:srgbClr val="FF0000"/>
                </a:solidFill>
              </a:rPr>
              <a:t>palaging umaasa lamang sa Panginoon</a:t>
            </a:r>
            <a:r>
              <a:rPr lang="en-US" sz="3200"/>
              <a:t>, at maging </a:t>
            </a:r>
            <a:r>
              <a:rPr b="1" lang="en-US" sz="3200">
                <a:solidFill>
                  <a:srgbClr val="FF0000"/>
                </a:solidFill>
              </a:rPr>
              <a:t>masunurin</a:t>
            </a:r>
            <a:r>
              <a:rPr lang="en-US" sz="3200"/>
              <a:t> sa Kanyang mga utos, doon pa lang tayo magiging karapat-dapat sa pagtawag sa gawain ng Diyos.</a:t>
            </a:r>
            <a:endParaRPr sz="32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pic>
        <p:nvPicPr>
          <p:cNvPr descr="C:\Users\Harry\Pictures\images (2).jpg" id="169" name="Google Shape;169;p13"/>
          <p:cNvPicPr preferRelativeResize="0"/>
          <p:nvPr/>
        </p:nvPicPr>
        <p:blipFill rotWithShape="1">
          <a:blip r:embed="rId3">
            <a:alphaModFix/>
          </a:blip>
          <a:srcRect b="0" l="0" r="0" t="0"/>
          <a:stretch/>
        </p:blipFill>
        <p:spPr>
          <a:xfrm>
            <a:off x="4648200" y="0"/>
            <a:ext cx="4495800" cy="6858000"/>
          </a:xfrm>
          <a:prstGeom prst="rect">
            <a:avLst/>
          </a:prstGeom>
          <a:noFill/>
          <a:ln>
            <a:noFill/>
          </a:ln>
        </p:spPr>
      </p:pic>
      <p:sp>
        <p:nvSpPr>
          <p:cNvPr id="170" name="Google Shape;170;p13"/>
          <p:cNvSpPr txBox="1"/>
          <p:nvPr>
            <p:ph idx="1" type="body"/>
          </p:nvPr>
        </p:nvSpPr>
        <p:spPr>
          <a:xfrm>
            <a:off x="0" y="0"/>
            <a:ext cx="4800600" cy="6858000"/>
          </a:xfrm>
          <a:prstGeom prst="rect">
            <a:avLst/>
          </a:prstGeom>
          <a:noFill/>
          <a:ln>
            <a:noFill/>
          </a:ln>
        </p:spPr>
        <p:txBody>
          <a:bodyPr anchorCtr="0" anchor="t" bIns="45700" lIns="91425" spcFirstLastPara="1" rIns="91425" wrap="square" tIns="45700">
            <a:normAutofit/>
          </a:bodyPr>
          <a:lstStyle/>
          <a:p>
            <a:pPr indent="-256032" lvl="0" marL="365760" rtl="0" algn="l">
              <a:spcBef>
                <a:spcPts val="0"/>
              </a:spcBef>
              <a:spcAft>
                <a:spcPts val="0"/>
              </a:spcAft>
              <a:buSzPts val="2176"/>
              <a:buChar char="🞂"/>
            </a:pPr>
            <a:r>
              <a:rPr lang="en-US" sz="3200"/>
              <a:t>80 until his death</a:t>
            </a:r>
            <a:endParaRPr/>
          </a:p>
          <a:p>
            <a:pPr indent="-117855" lvl="0" marL="365760" rtl="0" algn="l">
              <a:spcBef>
                <a:spcPts val="400"/>
              </a:spcBef>
              <a:spcAft>
                <a:spcPts val="0"/>
              </a:spcAft>
              <a:buSzPts val="2176"/>
              <a:buNone/>
            </a:pPr>
            <a:r>
              <a:t/>
            </a:r>
            <a:endParaRPr sz="3200"/>
          </a:p>
          <a:p>
            <a:pPr indent="-256032" lvl="0" marL="365760" rtl="0" algn="l">
              <a:spcBef>
                <a:spcPts val="400"/>
              </a:spcBef>
              <a:spcAft>
                <a:spcPts val="0"/>
              </a:spcAft>
              <a:buSzPts val="2176"/>
              <a:buChar char="🞂"/>
            </a:pPr>
            <a:r>
              <a:rPr lang="en-US" sz="3200"/>
              <a:t>Became a Great leader of the Israelites</a:t>
            </a:r>
            <a:endParaRPr/>
          </a:p>
          <a:p>
            <a:pPr indent="-117855" lvl="0" marL="365760" rtl="0" algn="l">
              <a:spcBef>
                <a:spcPts val="400"/>
              </a:spcBef>
              <a:spcAft>
                <a:spcPts val="0"/>
              </a:spcAft>
              <a:buSzPts val="2176"/>
              <a:buNone/>
            </a:pPr>
            <a:r>
              <a:t/>
            </a:r>
            <a:endParaRPr sz="3200"/>
          </a:p>
          <a:p>
            <a:pPr indent="-256032" lvl="0" marL="365760" rtl="0" algn="l">
              <a:spcBef>
                <a:spcPts val="400"/>
              </a:spcBef>
              <a:spcAft>
                <a:spcPts val="0"/>
              </a:spcAft>
              <a:buSzPts val="2176"/>
              <a:buChar char="🞂"/>
            </a:pPr>
            <a:r>
              <a:rPr lang="en-US" sz="3200"/>
              <a:t>Became a mediator between God and Israel </a:t>
            </a:r>
            <a:endParaRPr/>
          </a:p>
          <a:p>
            <a:pPr indent="-117855" lvl="0" marL="365760" rtl="0" algn="l">
              <a:spcBef>
                <a:spcPts val="400"/>
              </a:spcBef>
              <a:spcAft>
                <a:spcPts val="0"/>
              </a:spcAft>
              <a:buSzPts val="2176"/>
              <a:buNone/>
            </a:pPr>
            <a:r>
              <a:t/>
            </a:r>
            <a:endParaRPr sz="3200"/>
          </a:p>
          <a:p>
            <a:pPr indent="-256032" lvl="0" marL="365760" rtl="0" algn="l">
              <a:spcBef>
                <a:spcPts val="400"/>
              </a:spcBef>
              <a:spcAft>
                <a:spcPts val="0"/>
              </a:spcAft>
              <a:buSzPts val="2176"/>
              <a:buChar char="🞂"/>
            </a:pPr>
            <a:r>
              <a:rPr lang="en-US" sz="3200"/>
              <a:t>Was able to meet with God for 40 days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4"/>
          <p:cNvSpPr txBox="1"/>
          <p:nvPr>
            <p:ph idx="1" type="body"/>
          </p:nvPr>
        </p:nvSpPr>
        <p:spPr>
          <a:xfrm>
            <a:off x="457200" y="381000"/>
            <a:ext cx="8534400" cy="5791200"/>
          </a:xfrm>
          <a:prstGeom prst="rect">
            <a:avLst/>
          </a:prstGeom>
          <a:noFill/>
          <a:ln>
            <a:noFill/>
          </a:ln>
        </p:spPr>
        <p:txBody>
          <a:bodyPr anchorCtr="0" anchor="t" bIns="45700" lIns="91425" spcFirstLastPara="1" rIns="91425" wrap="square" tIns="45700">
            <a:normAutofit/>
          </a:bodyPr>
          <a:lstStyle/>
          <a:p>
            <a:pPr indent="-256031" lvl="0" marL="365760" rtl="0" algn="l">
              <a:spcBef>
                <a:spcPts val="0"/>
              </a:spcBef>
              <a:spcAft>
                <a:spcPts val="0"/>
              </a:spcAft>
              <a:buSzPts val="2448"/>
              <a:buChar char="🞂"/>
            </a:pPr>
            <a:r>
              <a:rPr b="1" lang="en-US" sz="3600">
                <a:solidFill>
                  <a:srgbClr val="FF0000"/>
                </a:solidFill>
              </a:rPr>
              <a:t>Exodus 3:11 </a:t>
            </a:r>
            <a:r>
              <a:rPr lang="en-US" sz="3600"/>
              <a:t>But Moses said to God, “</a:t>
            </a:r>
            <a:r>
              <a:rPr b="1" lang="en-US" sz="3600">
                <a:solidFill>
                  <a:srgbClr val="FF0000"/>
                </a:solidFill>
              </a:rPr>
              <a:t>who am I </a:t>
            </a:r>
            <a:r>
              <a:rPr lang="en-US" sz="3600"/>
              <a:t>that I should go to Pharaoh, and that I should bring Israel out of Egypt?”</a:t>
            </a:r>
            <a:endParaRPr/>
          </a:p>
          <a:p>
            <a:pPr indent="-100583" lvl="0" marL="365760" rtl="0" algn="l">
              <a:spcBef>
                <a:spcPts val="400"/>
              </a:spcBef>
              <a:spcAft>
                <a:spcPts val="0"/>
              </a:spcAft>
              <a:buSzPts val="2448"/>
              <a:buNone/>
            </a:pPr>
            <a:r>
              <a:t/>
            </a:r>
            <a:endParaRPr sz="3600"/>
          </a:p>
          <a:p>
            <a:pPr indent="-256031" lvl="0" marL="365760" rtl="0" algn="l">
              <a:spcBef>
                <a:spcPts val="400"/>
              </a:spcBef>
              <a:spcAft>
                <a:spcPts val="0"/>
              </a:spcAft>
              <a:buSzPts val="2448"/>
              <a:buChar char="🞂"/>
            </a:pPr>
            <a:r>
              <a:rPr b="1" lang="en-US" sz="3600">
                <a:solidFill>
                  <a:srgbClr val="FF0000"/>
                </a:solidFill>
              </a:rPr>
              <a:t>Moses so humbled himself </a:t>
            </a:r>
            <a:r>
              <a:rPr lang="en-US" sz="3600"/>
              <a:t>that he thought he was not worthy to be God’s instrument. But he was ready in the sight of God.</a:t>
            </a:r>
            <a:endParaRPr sz="36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5"/>
          <p:cNvSpPr txBox="1"/>
          <p:nvPr>
            <p:ph idx="1" type="body"/>
          </p:nvPr>
        </p:nvSpPr>
        <p:spPr>
          <a:xfrm>
            <a:off x="457200" y="685800"/>
            <a:ext cx="8229600" cy="5562600"/>
          </a:xfrm>
          <a:prstGeom prst="rect">
            <a:avLst/>
          </a:prstGeom>
          <a:noFill/>
          <a:ln>
            <a:noFill/>
          </a:ln>
        </p:spPr>
        <p:txBody>
          <a:bodyPr anchorCtr="0" anchor="t" bIns="45700" lIns="91425" spcFirstLastPara="1" rIns="91425" wrap="square" tIns="45700">
            <a:noAutofit/>
          </a:bodyPr>
          <a:lstStyle/>
          <a:p>
            <a:pPr indent="-256031" lvl="0" marL="365760" rtl="0" algn="l">
              <a:spcBef>
                <a:spcPts val="0"/>
              </a:spcBef>
              <a:spcAft>
                <a:spcPts val="0"/>
              </a:spcAft>
              <a:buSzPts val="2448"/>
              <a:buChar char="🞂"/>
            </a:pPr>
            <a:r>
              <a:rPr b="1" lang="en-US" sz="3600"/>
              <a:t>“it is a solemn statement that I make to the Church, that </a:t>
            </a:r>
            <a:r>
              <a:rPr b="1" lang="en-US" sz="3600">
                <a:solidFill>
                  <a:srgbClr val="FF0000"/>
                </a:solidFill>
              </a:rPr>
              <a:t>not one in twenty</a:t>
            </a:r>
            <a:r>
              <a:rPr b="1" lang="en-US" sz="3600"/>
              <a:t> whose names are registered upon the church books are prepared to close their earthly history, and would be as verily without God and without hope in the world as the common sinner” </a:t>
            </a:r>
            <a:r>
              <a:rPr b="1" i="1" lang="en-US" sz="3600">
                <a:solidFill>
                  <a:srgbClr val="FF0000"/>
                </a:solidFill>
              </a:rPr>
              <a:t>Christian Service, p.41 (1893)</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16"/>
          <p:cNvSpPr txBox="1"/>
          <p:nvPr>
            <p:ph type="title"/>
          </p:nvPr>
        </p:nvSpPr>
        <p:spPr>
          <a:xfrm>
            <a:off x="457200" y="274638"/>
            <a:ext cx="8229600" cy="4373562"/>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FF0000"/>
              </a:buClr>
              <a:buSzPts val="4100"/>
              <a:buFont typeface="Lucida Sans"/>
              <a:buNone/>
            </a:pPr>
            <a:r>
              <a:rPr lang="en-US">
                <a:solidFill>
                  <a:srgbClr val="FF0000"/>
                </a:solidFill>
              </a:rPr>
              <a:t>What makes us unprepared to close our earthly history and without hope?</a:t>
            </a:r>
            <a:endParaRPr>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7"/>
          <p:cNvSpPr txBox="1"/>
          <p:nvPr>
            <p:ph idx="1" type="body"/>
          </p:nvPr>
        </p:nvSpPr>
        <p:spPr>
          <a:xfrm>
            <a:off x="457200" y="304800"/>
            <a:ext cx="8229600" cy="6324600"/>
          </a:xfrm>
          <a:prstGeom prst="rect">
            <a:avLst/>
          </a:prstGeom>
          <a:noFill/>
          <a:ln>
            <a:noFill/>
          </a:ln>
        </p:spPr>
        <p:txBody>
          <a:bodyPr anchorCtr="0" anchor="t" bIns="45700" lIns="91425" spcFirstLastPara="1" rIns="91425" wrap="square" tIns="45700">
            <a:noAutofit/>
          </a:bodyPr>
          <a:lstStyle/>
          <a:p>
            <a:pPr indent="-256032" lvl="0" marL="365760" rtl="0" algn="l">
              <a:spcBef>
                <a:spcPts val="0"/>
              </a:spcBef>
              <a:spcAft>
                <a:spcPts val="0"/>
              </a:spcAft>
              <a:buSzPts val="1904"/>
              <a:buChar char="🞂"/>
            </a:pPr>
            <a:r>
              <a:rPr lang="en-US" sz="2800"/>
              <a:t>They are professedly serving God, but they are more earnestly serving mammon</a:t>
            </a:r>
            <a:endParaRPr/>
          </a:p>
          <a:p>
            <a:pPr indent="-256032" lvl="0" marL="365760" rtl="0" algn="l">
              <a:spcBef>
                <a:spcPts val="400"/>
              </a:spcBef>
              <a:spcAft>
                <a:spcPts val="0"/>
              </a:spcAft>
              <a:buSzPts val="1904"/>
              <a:buChar char="🞂"/>
            </a:pPr>
            <a:r>
              <a:rPr lang="en-US" sz="2800"/>
              <a:t>Many have brought into the church their own unsubdued spirit, unrefined;</a:t>
            </a:r>
            <a:endParaRPr/>
          </a:p>
          <a:p>
            <a:pPr indent="-256032" lvl="0" marL="365760" rtl="0" algn="l">
              <a:spcBef>
                <a:spcPts val="400"/>
              </a:spcBef>
              <a:spcAft>
                <a:spcPts val="0"/>
              </a:spcAft>
              <a:buSzPts val="1904"/>
              <a:buChar char="🞂"/>
            </a:pPr>
            <a:r>
              <a:rPr lang="en-US" sz="2800"/>
              <a:t>Their spiritual taste is perverted by their own immoral, debasing corruptions, symbolizing the world in spirit, in heart, in purpose, confirming themselves in lustful practices, and full of deception through and through in their professed Christian life.</a:t>
            </a:r>
            <a:endParaRPr/>
          </a:p>
          <a:p>
            <a:pPr indent="-256032" lvl="0" marL="365760" rtl="0" algn="l">
              <a:spcBef>
                <a:spcPts val="400"/>
              </a:spcBef>
              <a:spcAft>
                <a:spcPts val="0"/>
              </a:spcAft>
              <a:buSzPts val="1904"/>
              <a:buChar char="🞂"/>
            </a:pPr>
            <a:r>
              <a:rPr lang="en-US" sz="2800"/>
              <a:t>Living as sinners, claiming to be Christians!</a:t>
            </a:r>
            <a:endParaRPr/>
          </a:p>
          <a:p>
            <a:pPr indent="-256032" lvl="0" marL="365760" rtl="0" algn="l">
              <a:spcBef>
                <a:spcPts val="400"/>
              </a:spcBef>
              <a:spcAft>
                <a:spcPts val="0"/>
              </a:spcAft>
              <a:buSzPts val="1904"/>
              <a:buChar char="🞂"/>
            </a:pPr>
            <a:r>
              <a:rPr b="1" i="1" lang="en-US" sz="2800">
                <a:solidFill>
                  <a:srgbClr val="FF0000"/>
                </a:solidFill>
              </a:rPr>
              <a:t>CS p.41.1</a:t>
            </a:r>
            <a:endParaRPr b="1" i="1" sz="280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8"/>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normAutofit/>
          </a:bodyPr>
          <a:lstStyle/>
          <a:p>
            <a:pPr indent="-256031" lvl="0" marL="365760" rtl="0" algn="l">
              <a:spcBef>
                <a:spcPts val="0"/>
              </a:spcBef>
              <a:spcAft>
                <a:spcPts val="0"/>
              </a:spcAft>
              <a:buSzPts val="2448"/>
              <a:buChar char="🞂"/>
            </a:pPr>
            <a:r>
              <a:rPr lang="en-US" sz="3600"/>
              <a:t>A revival of true godliness among us is the greatest and most urgent of all our needs. To seek this should be our first work. </a:t>
            </a:r>
            <a:r>
              <a:rPr b="1" i="1" lang="en-US" sz="3600">
                <a:solidFill>
                  <a:srgbClr val="FF0000"/>
                </a:solidFill>
              </a:rPr>
              <a:t>CS p.41.4</a:t>
            </a:r>
            <a:endParaRPr/>
          </a:p>
          <a:p>
            <a:pPr indent="-100583" lvl="0" marL="365760" rtl="0" algn="l">
              <a:spcBef>
                <a:spcPts val="400"/>
              </a:spcBef>
              <a:spcAft>
                <a:spcPts val="0"/>
              </a:spcAft>
              <a:buSzPts val="2448"/>
              <a:buNone/>
            </a:pPr>
            <a:r>
              <a:t/>
            </a:r>
            <a:endParaRPr sz="3600"/>
          </a:p>
          <a:p>
            <a:pPr indent="-100583" lvl="0" marL="365760" rtl="0" algn="l">
              <a:spcBef>
                <a:spcPts val="400"/>
              </a:spcBef>
              <a:spcAft>
                <a:spcPts val="0"/>
              </a:spcAft>
              <a:buSzPts val="2448"/>
              <a:buNone/>
            </a:pPr>
            <a:r>
              <a:t/>
            </a:r>
            <a:endParaRPr sz="3600"/>
          </a:p>
        </p:txBody>
      </p:sp>
      <p:sp>
        <p:nvSpPr>
          <p:cNvPr id="196" name="Google Shape;196;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100"/>
              <a:buFont typeface="Lucida Sans"/>
              <a:buNone/>
            </a:pPr>
            <a:r>
              <a:rPr lang="en-US"/>
              <a:t>Solution to the Sin Problem</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9"/>
          <p:cNvSpPr txBox="1"/>
          <p:nvPr>
            <p:ph idx="1" type="body"/>
          </p:nvPr>
        </p:nvSpPr>
        <p:spPr>
          <a:xfrm>
            <a:off x="457200" y="122852"/>
            <a:ext cx="8229600" cy="6458400"/>
          </a:xfrm>
          <a:prstGeom prst="rect">
            <a:avLst/>
          </a:prstGeom>
          <a:noFill/>
          <a:ln>
            <a:noFill/>
          </a:ln>
        </p:spPr>
        <p:txBody>
          <a:bodyPr anchorCtr="0" anchor="t" bIns="45700" lIns="91425" spcFirstLastPara="1" rIns="91425" wrap="square" tIns="45700">
            <a:normAutofit lnSpcReduction="10000"/>
          </a:bodyPr>
          <a:lstStyle/>
          <a:p>
            <a:pPr indent="-256031" lvl="0" marL="365760" rtl="0" algn="l">
              <a:spcBef>
                <a:spcPts val="0"/>
              </a:spcBef>
              <a:spcAft>
                <a:spcPts val="0"/>
              </a:spcAft>
              <a:buSzPts val="2448"/>
              <a:buChar char="🞂"/>
            </a:pPr>
            <a:r>
              <a:rPr b="1" lang="en-US" sz="3600"/>
              <a:t>A revival and reformation must take place under the ministration of the Holy Spirit…. </a:t>
            </a:r>
            <a:r>
              <a:rPr b="1" lang="en-US" sz="3600">
                <a:solidFill>
                  <a:srgbClr val="FF0000"/>
                </a:solidFill>
              </a:rPr>
              <a:t>Revival signifies a renewal of spiritual life</a:t>
            </a:r>
            <a:r>
              <a:rPr b="1" lang="en-US" sz="3600"/>
              <a:t>, a quickening of the powers of mind and heart, a resurrection from spiritual death. </a:t>
            </a:r>
            <a:r>
              <a:rPr b="1" lang="en-US" sz="3600">
                <a:solidFill>
                  <a:srgbClr val="FF0000"/>
                </a:solidFill>
              </a:rPr>
              <a:t>Reformation signifies a reorganization, a change in ideas and theories, habits and practices</a:t>
            </a:r>
            <a:r>
              <a:rPr b="1" lang="en-US" sz="3600"/>
              <a:t>. </a:t>
            </a:r>
            <a:r>
              <a:rPr b="1" i="1" lang="en-US" sz="3600">
                <a:solidFill>
                  <a:srgbClr val="FF0000"/>
                </a:solidFill>
              </a:rPr>
              <a:t>CS p.42.2</a:t>
            </a:r>
            <a:endParaRPr b="1" i="1" sz="360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
          <p:cNvSpPr txBox="1"/>
          <p:nvPr>
            <p:ph idx="1" type="body"/>
          </p:nvPr>
        </p:nvSpPr>
        <p:spPr>
          <a:xfrm>
            <a:off x="457200" y="1371600"/>
            <a:ext cx="8229600" cy="5071872"/>
          </a:xfrm>
          <a:prstGeom prst="rect">
            <a:avLst/>
          </a:prstGeom>
          <a:noFill/>
          <a:ln>
            <a:noFill/>
          </a:ln>
        </p:spPr>
        <p:txBody>
          <a:bodyPr anchorCtr="0" anchor="t" bIns="45700" lIns="91425" spcFirstLastPara="1" rIns="91425" wrap="square" tIns="45700">
            <a:noAutofit/>
          </a:bodyPr>
          <a:lstStyle/>
          <a:p>
            <a:pPr indent="-256032" lvl="0" marL="365760" rtl="0" algn="l">
              <a:spcBef>
                <a:spcPts val="0"/>
              </a:spcBef>
              <a:spcAft>
                <a:spcPts val="0"/>
              </a:spcAft>
              <a:buSzPts val="2176"/>
              <a:buChar char="🞂"/>
            </a:pPr>
            <a:r>
              <a:rPr lang="en-US" sz="3200"/>
              <a:t>We have online evangelists broadcasting on YouTube, FB, and all other flat forms…</a:t>
            </a:r>
            <a:endParaRPr/>
          </a:p>
          <a:p>
            <a:pPr indent="-117855" lvl="0" marL="365760" rtl="0" algn="l">
              <a:spcBef>
                <a:spcPts val="400"/>
              </a:spcBef>
              <a:spcAft>
                <a:spcPts val="0"/>
              </a:spcAft>
              <a:buSzPts val="2176"/>
              <a:buNone/>
            </a:pPr>
            <a:r>
              <a:t/>
            </a:r>
            <a:endParaRPr sz="3200"/>
          </a:p>
          <a:p>
            <a:pPr indent="-256032" lvl="0" marL="365760" rtl="0" algn="l">
              <a:spcBef>
                <a:spcPts val="400"/>
              </a:spcBef>
              <a:spcAft>
                <a:spcPts val="0"/>
              </a:spcAft>
              <a:buSzPts val="2176"/>
              <a:buChar char="🞂"/>
            </a:pPr>
            <a:r>
              <a:rPr lang="en-US" sz="3200"/>
              <a:t>We have circulated many books concerning the Word of God… Bibles, EGW writings.</a:t>
            </a:r>
            <a:endParaRPr/>
          </a:p>
          <a:p>
            <a:pPr indent="-117855" lvl="0" marL="365760" rtl="0" algn="l">
              <a:spcBef>
                <a:spcPts val="400"/>
              </a:spcBef>
              <a:spcAft>
                <a:spcPts val="0"/>
              </a:spcAft>
              <a:buSzPts val="2176"/>
              <a:buNone/>
            </a:pPr>
            <a:r>
              <a:t/>
            </a:r>
            <a:endParaRPr sz="3200"/>
          </a:p>
          <a:p>
            <a:pPr indent="-256032" lvl="0" marL="365760" rtl="0" algn="l">
              <a:spcBef>
                <a:spcPts val="400"/>
              </a:spcBef>
              <a:spcAft>
                <a:spcPts val="0"/>
              </a:spcAft>
              <a:buSzPts val="2176"/>
              <a:buChar char="🞂"/>
            </a:pPr>
            <a:r>
              <a:rPr lang="en-US" sz="3200"/>
              <a:t>We also have online worship, religious meetings, and other programs…</a:t>
            </a:r>
            <a:endParaRPr/>
          </a:p>
          <a:p>
            <a:pPr indent="-117855" lvl="0" marL="365760" rtl="0" algn="l">
              <a:spcBef>
                <a:spcPts val="400"/>
              </a:spcBef>
              <a:spcAft>
                <a:spcPts val="0"/>
              </a:spcAft>
              <a:buSzPts val="2176"/>
              <a:buNone/>
            </a:pPr>
            <a:r>
              <a:t/>
            </a:r>
            <a:endParaRPr sz="3200"/>
          </a:p>
          <a:p>
            <a:pPr indent="-117855" lvl="0" marL="365760" rtl="0" algn="l">
              <a:spcBef>
                <a:spcPts val="400"/>
              </a:spcBef>
              <a:spcAft>
                <a:spcPts val="0"/>
              </a:spcAft>
              <a:buSzPts val="2176"/>
              <a:buNone/>
            </a:pPr>
            <a:r>
              <a:t/>
            </a:r>
            <a:endParaRPr sz="3200"/>
          </a:p>
          <a:p>
            <a:pPr indent="-117855" lvl="0" marL="365760" rtl="0" algn="l">
              <a:spcBef>
                <a:spcPts val="400"/>
              </a:spcBef>
              <a:spcAft>
                <a:spcPts val="0"/>
              </a:spcAft>
              <a:buSzPts val="2176"/>
              <a:buNone/>
            </a:pPr>
            <a:r>
              <a:t/>
            </a:r>
            <a:endParaRPr sz="3200"/>
          </a:p>
          <a:p>
            <a:pPr indent="-117855" lvl="0" marL="365760" rtl="0" algn="l">
              <a:spcBef>
                <a:spcPts val="400"/>
              </a:spcBef>
              <a:spcAft>
                <a:spcPts val="0"/>
              </a:spcAft>
              <a:buSzPts val="2176"/>
              <a:buNone/>
            </a:pPr>
            <a:r>
              <a:t/>
            </a:r>
            <a:endParaRPr sz="3200"/>
          </a:p>
          <a:p>
            <a:pPr indent="-117855" lvl="0" marL="365760" rtl="0" algn="l">
              <a:spcBef>
                <a:spcPts val="400"/>
              </a:spcBef>
              <a:spcAft>
                <a:spcPts val="0"/>
              </a:spcAft>
              <a:buSzPts val="2176"/>
              <a:buNone/>
            </a:pPr>
            <a:r>
              <a:t/>
            </a:r>
            <a:endParaRPr sz="3200"/>
          </a:p>
        </p:txBody>
      </p:sp>
      <p:sp>
        <p:nvSpPr>
          <p:cNvPr id="109" name="Google Shape;109;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100"/>
              <a:buFont typeface="Lucida Sans"/>
              <a:buNone/>
            </a:pPr>
            <a:r>
              <a:rPr lang="en-US"/>
              <a:t>Fact #1</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0"/>
          <p:cNvSpPr txBox="1"/>
          <p:nvPr>
            <p:ph idx="1" type="body"/>
          </p:nvPr>
        </p:nvSpPr>
        <p:spPr>
          <a:xfrm>
            <a:off x="457200" y="228600"/>
            <a:ext cx="8229600" cy="5943600"/>
          </a:xfrm>
          <a:prstGeom prst="rect">
            <a:avLst/>
          </a:prstGeom>
          <a:noFill/>
          <a:ln>
            <a:noFill/>
          </a:ln>
        </p:spPr>
        <p:txBody>
          <a:bodyPr anchorCtr="0" anchor="t" bIns="45700" lIns="91425" spcFirstLastPara="1" rIns="91425" wrap="square" tIns="45700">
            <a:noAutofit/>
          </a:bodyPr>
          <a:lstStyle/>
          <a:p>
            <a:pPr indent="-256031" lvl="0" marL="365760" rtl="0" algn="l">
              <a:spcBef>
                <a:spcPts val="0"/>
              </a:spcBef>
              <a:spcAft>
                <a:spcPts val="0"/>
              </a:spcAft>
              <a:buSzPts val="2448"/>
              <a:buChar char="🞂"/>
            </a:pPr>
            <a:r>
              <a:rPr b="1" lang="en-US" sz="3600"/>
              <a:t>God calls upon those who re willing to be controlled by the Holy Spirit to lead out in a work of thorough reformation. I see crisis before us, and the Lord calls for His laborers to come into line. Every soul should now stand in a position of deeper, truer consecration to God than during the years that have passed… </a:t>
            </a:r>
            <a:r>
              <a:rPr b="1" i="1" lang="en-US" sz="3600">
                <a:solidFill>
                  <a:srgbClr val="FF0000"/>
                </a:solidFill>
              </a:rPr>
              <a:t>CS p.42.3</a:t>
            </a:r>
            <a:endParaRPr b="1" i="1" sz="360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1"/>
          <p:cNvSpPr txBox="1"/>
          <p:nvPr>
            <p:ph idx="1" type="body"/>
          </p:nvPr>
        </p:nvSpPr>
        <p:spPr>
          <a:xfrm>
            <a:off x="457200" y="457200"/>
            <a:ext cx="8229600" cy="5550091"/>
          </a:xfrm>
          <a:prstGeom prst="rect">
            <a:avLst/>
          </a:prstGeom>
          <a:noFill/>
          <a:ln>
            <a:noFill/>
          </a:ln>
        </p:spPr>
        <p:txBody>
          <a:bodyPr anchorCtr="0" anchor="t" bIns="45700" lIns="91425" spcFirstLastPara="1" rIns="91425" wrap="square" tIns="45700">
            <a:normAutofit/>
          </a:bodyPr>
          <a:lstStyle/>
          <a:p>
            <a:pPr indent="-256031" lvl="0" marL="365760" rtl="0" algn="l">
              <a:spcBef>
                <a:spcPts val="0"/>
              </a:spcBef>
              <a:spcAft>
                <a:spcPts val="0"/>
              </a:spcAft>
              <a:buSzPts val="2720"/>
              <a:buChar char="🞂"/>
            </a:pPr>
            <a:r>
              <a:rPr b="1" lang="en-US" sz="4000">
                <a:solidFill>
                  <a:srgbClr val="FF0000"/>
                </a:solidFill>
              </a:rPr>
              <a:t>Matt. 5:13 </a:t>
            </a:r>
            <a:r>
              <a:rPr lang="en-US" sz="4000"/>
              <a:t>“you are the salt of the earth…</a:t>
            </a:r>
            <a:endParaRPr/>
          </a:p>
          <a:p>
            <a:pPr indent="-83311" lvl="0" marL="365760" rtl="0" algn="l">
              <a:spcBef>
                <a:spcPts val="400"/>
              </a:spcBef>
              <a:spcAft>
                <a:spcPts val="0"/>
              </a:spcAft>
              <a:buSzPts val="2720"/>
              <a:buNone/>
            </a:pPr>
            <a:r>
              <a:t/>
            </a:r>
            <a:endParaRPr sz="4000"/>
          </a:p>
          <a:p>
            <a:pPr indent="-256031" lvl="0" marL="365760" rtl="0" algn="l">
              <a:spcBef>
                <a:spcPts val="400"/>
              </a:spcBef>
              <a:spcAft>
                <a:spcPts val="0"/>
              </a:spcAft>
              <a:buSzPts val="2720"/>
              <a:buChar char="🞂"/>
            </a:pPr>
            <a:r>
              <a:rPr lang="en-US" sz="4000"/>
              <a:t>So Christians,  by their lives and instructions, are to keep the world from entire moral corruption… </a:t>
            </a:r>
            <a:r>
              <a:rPr b="1" lang="en-US" sz="4000"/>
              <a:t>Albert Barnes</a:t>
            </a:r>
            <a:endParaRPr b="1" sz="40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22"/>
          <p:cNvSpPr txBox="1"/>
          <p:nvPr>
            <p:ph idx="1" type="body"/>
          </p:nvPr>
        </p:nvSpPr>
        <p:spPr>
          <a:xfrm>
            <a:off x="228600" y="304800"/>
            <a:ext cx="8458200" cy="6172200"/>
          </a:xfrm>
          <a:prstGeom prst="rect">
            <a:avLst/>
          </a:prstGeom>
          <a:noFill/>
          <a:ln>
            <a:noFill/>
          </a:ln>
        </p:spPr>
        <p:txBody>
          <a:bodyPr anchorCtr="0" anchor="t" bIns="45700" lIns="91425" spcFirstLastPara="1" rIns="91425" wrap="square" tIns="45700">
            <a:noAutofit/>
          </a:bodyPr>
          <a:lstStyle/>
          <a:p>
            <a:pPr indent="-256032" lvl="0" marL="365760" rtl="0" algn="l">
              <a:spcBef>
                <a:spcPts val="0"/>
              </a:spcBef>
              <a:spcAft>
                <a:spcPts val="0"/>
              </a:spcAft>
              <a:buSzPts val="2176"/>
              <a:buChar char="🞂"/>
            </a:pPr>
            <a:r>
              <a:rPr lang="en-US" sz="3200"/>
              <a:t>Any habit or practice that would lead into sin, and bringing dishonor upon Christ, would better be put away, whatever the sacrifice. That which dishonors God cannot benefit the soul. The blessing of heaven cannot attend any man in violating eternal principles of right. And one sin cherished is sufficient to work the degradation of character, and to mislead others. </a:t>
            </a:r>
            <a:endParaRPr b="1" sz="3200">
              <a:solidFill>
                <a:srgbClr val="FF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23"/>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normAutofit/>
          </a:bodyPr>
          <a:lstStyle/>
          <a:p>
            <a:pPr indent="-256031" lvl="0" marL="365760" rtl="0" algn="l">
              <a:spcBef>
                <a:spcPts val="0"/>
              </a:spcBef>
              <a:spcAft>
                <a:spcPts val="0"/>
              </a:spcAft>
              <a:buSzPts val="2448"/>
              <a:buChar char="🞂"/>
            </a:pPr>
            <a:r>
              <a:rPr lang="en-US" sz="3600"/>
              <a:t>If the foot or the hand would be cut off, or even the eye would be plucked out, to save the body from death, how much more earnest should we be to put away sin, that brings death to the soul! </a:t>
            </a:r>
            <a:r>
              <a:rPr b="1" lang="en-US" sz="3600">
                <a:solidFill>
                  <a:srgbClr val="FF0000"/>
                </a:solidFill>
              </a:rPr>
              <a:t>DA 439.1</a:t>
            </a:r>
            <a:endParaRPr/>
          </a:p>
          <a:p>
            <a:pPr indent="-100583" lvl="0" marL="365760" rtl="0" algn="l">
              <a:spcBef>
                <a:spcPts val="400"/>
              </a:spcBef>
              <a:spcAft>
                <a:spcPts val="0"/>
              </a:spcAft>
              <a:buSzPts val="2448"/>
              <a:buNone/>
            </a:pPr>
            <a:r>
              <a:t/>
            </a:r>
            <a:endParaRPr sz="36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24"/>
          <p:cNvSpPr txBox="1"/>
          <p:nvPr>
            <p:ph idx="1" type="body"/>
          </p:nvPr>
        </p:nvSpPr>
        <p:spPr>
          <a:xfrm>
            <a:off x="304800" y="1295400"/>
            <a:ext cx="8686800" cy="4711891"/>
          </a:xfrm>
          <a:prstGeom prst="rect">
            <a:avLst/>
          </a:prstGeom>
          <a:noFill/>
          <a:ln>
            <a:noFill/>
          </a:ln>
        </p:spPr>
        <p:txBody>
          <a:bodyPr anchorCtr="0" anchor="t" bIns="45700" lIns="91425" spcFirstLastPara="1" rIns="91425" wrap="square" tIns="45700">
            <a:noAutofit/>
          </a:bodyPr>
          <a:lstStyle/>
          <a:p>
            <a:pPr indent="-256031" lvl="0" marL="365760" rtl="0" algn="l">
              <a:spcBef>
                <a:spcPts val="0"/>
              </a:spcBef>
              <a:spcAft>
                <a:spcPts val="0"/>
              </a:spcAft>
              <a:buSzPts val="2448"/>
              <a:buChar char="🞂"/>
            </a:pPr>
            <a:r>
              <a:rPr b="1" lang="en-US" sz="3600"/>
              <a:t>All who would present themselves “a living sacrifice, holy and acceptable unto God” (Rom.12:1) must receive the saving salt, the righteousness of our Saviour. Then they become “the salt of the earth”,  restraining evil among men, as salt preserves from corruption.  </a:t>
            </a:r>
            <a:r>
              <a:rPr b="1" lang="en-US" sz="3600">
                <a:solidFill>
                  <a:srgbClr val="FF0000"/>
                </a:solidFill>
              </a:rPr>
              <a:t>DA 439.2</a:t>
            </a:r>
            <a:endParaRPr b="1" sz="3600">
              <a:solidFill>
                <a:srgbClr val="FF0000"/>
              </a:solidFill>
            </a:endParaRPr>
          </a:p>
        </p:txBody>
      </p:sp>
      <p:sp>
        <p:nvSpPr>
          <p:cNvPr id="227" name="Google Shape;227;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2"/>
              </a:buClr>
              <a:buSzPts val="4100"/>
              <a:buFont typeface="Lucida Sans"/>
              <a:buNone/>
            </a:pPr>
            <a:r>
              <a:rPr lang="en-US"/>
              <a:t>Appeal</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3"/>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normAutofit/>
          </a:bodyPr>
          <a:lstStyle/>
          <a:p>
            <a:pPr indent="-256031" lvl="0" marL="365760" rtl="0" algn="ctr">
              <a:spcBef>
                <a:spcPts val="0"/>
              </a:spcBef>
              <a:spcAft>
                <a:spcPts val="0"/>
              </a:spcAft>
              <a:buSzPts val="2720"/>
              <a:buChar char="🞂"/>
            </a:pPr>
            <a:r>
              <a:rPr b="1" lang="en-US" sz="4000"/>
              <a:t>But why the church seems so weak and not ready????</a:t>
            </a:r>
            <a:endParaRPr/>
          </a:p>
          <a:p>
            <a:pPr indent="-83311" lvl="0" marL="365760" rtl="0" algn="ctr">
              <a:spcBef>
                <a:spcPts val="400"/>
              </a:spcBef>
              <a:spcAft>
                <a:spcPts val="0"/>
              </a:spcAft>
              <a:buSzPts val="2720"/>
              <a:buNone/>
            </a:pPr>
            <a:r>
              <a:t/>
            </a:r>
            <a:endParaRPr b="1" sz="4000"/>
          </a:p>
          <a:p>
            <a:pPr indent="-256031" lvl="0" marL="365760" rtl="0" algn="ctr">
              <a:spcBef>
                <a:spcPts val="400"/>
              </a:spcBef>
              <a:spcAft>
                <a:spcPts val="0"/>
              </a:spcAft>
              <a:buSzPts val="2720"/>
              <a:buChar char="🞂"/>
            </a:pPr>
            <a:r>
              <a:rPr b="1" lang="en-US" sz="4000"/>
              <a:t>Why we are not revived ???</a:t>
            </a:r>
            <a:endParaRPr/>
          </a:p>
          <a:p>
            <a:pPr indent="-83311" lvl="0" marL="365760" rtl="0" algn="ctr">
              <a:spcBef>
                <a:spcPts val="400"/>
              </a:spcBef>
              <a:spcAft>
                <a:spcPts val="0"/>
              </a:spcAft>
              <a:buSzPts val="2720"/>
              <a:buNone/>
            </a:pPr>
            <a:r>
              <a:t/>
            </a:r>
            <a:endParaRPr sz="4000"/>
          </a:p>
        </p:txBody>
      </p:sp>
      <p:sp>
        <p:nvSpPr>
          <p:cNvPr id="115" name="Google Shape;115;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100"/>
              <a:buFont typeface="Lucida Sans"/>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4"/>
          <p:cNvSpPr txBox="1"/>
          <p:nvPr>
            <p:ph idx="1" type="body"/>
          </p:nvPr>
        </p:nvSpPr>
        <p:spPr>
          <a:xfrm>
            <a:off x="457200" y="685800"/>
            <a:ext cx="8229600" cy="5562600"/>
          </a:xfrm>
          <a:prstGeom prst="rect">
            <a:avLst/>
          </a:prstGeom>
          <a:noFill/>
          <a:ln>
            <a:noFill/>
          </a:ln>
        </p:spPr>
        <p:txBody>
          <a:bodyPr anchorCtr="0" anchor="t" bIns="45700" lIns="91425" spcFirstLastPara="1" rIns="91425" wrap="square" tIns="45700">
            <a:noAutofit/>
          </a:bodyPr>
          <a:lstStyle/>
          <a:p>
            <a:pPr indent="-256031" lvl="0" marL="365760" rtl="0" algn="l">
              <a:spcBef>
                <a:spcPts val="0"/>
              </a:spcBef>
              <a:spcAft>
                <a:spcPts val="0"/>
              </a:spcAft>
              <a:buSzPts val="2448"/>
              <a:buChar char="🞂"/>
            </a:pPr>
            <a:r>
              <a:rPr b="1" lang="en-US" sz="3600"/>
              <a:t>“it is a solemn statement that I make to the Church, that </a:t>
            </a:r>
            <a:r>
              <a:rPr b="1" lang="en-US" sz="3600">
                <a:solidFill>
                  <a:srgbClr val="FF0000"/>
                </a:solidFill>
              </a:rPr>
              <a:t>not one in twenty</a:t>
            </a:r>
            <a:r>
              <a:rPr b="1" lang="en-US" sz="3600"/>
              <a:t> whose names are registered upon the church books are prepared to close their earthly history, and would be as verily without God and without hope in the world as the common sinner” </a:t>
            </a:r>
            <a:r>
              <a:rPr b="1" i="1" lang="en-US" sz="3600">
                <a:solidFill>
                  <a:srgbClr val="FF0000"/>
                </a:solidFill>
              </a:rPr>
              <a:t>Christian Service, p.41 (1893)</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5"/>
          <p:cNvSpPr txBox="1"/>
          <p:nvPr>
            <p:ph idx="1" type="body"/>
          </p:nvPr>
        </p:nvSpPr>
        <p:spPr>
          <a:xfrm>
            <a:off x="457200" y="1447800"/>
            <a:ext cx="8229600" cy="4953000"/>
          </a:xfrm>
          <a:prstGeom prst="rect">
            <a:avLst/>
          </a:prstGeom>
          <a:noFill/>
          <a:ln>
            <a:noFill/>
          </a:ln>
        </p:spPr>
        <p:txBody>
          <a:bodyPr anchorCtr="0" anchor="t" bIns="45700" lIns="91425" spcFirstLastPara="1" rIns="91425" wrap="square" tIns="45700">
            <a:normAutofit/>
          </a:bodyPr>
          <a:lstStyle/>
          <a:p>
            <a:pPr indent="-256032" lvl="0" marL="365760" rtl="0" algn="ctr">
              <a:spcBef>
                <a:spcPts val="0"/>
              </a:spcBef>
              <a:spcAft>
                <a:spcPts val="0"/>
              </a:spcAft>
              <a:buSzPts val="2992"/>
              <a:buChar char="🞂"/>
            </a:pPr>
            <a:r>
              <a:rPr b="1" lang="en-US" sz="4400"/>
              <a:t>How can the Church be ready for the work?</a:t>
            </a:r>
            <a:endParaRPr b="1" sz="4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6"/>
          <p:cNvSpPr txBox="1"/>
          <p:nvPr>
            <p:ph idx="1" type="body"/>
          </p:nvPr>
        </p:nvSpPr>
        <p:spPr>
          <a:xfrm>
            <a:off x="457200" y="1295400"/>
            <a:ext cx="8229600" cy="4711891"/>
          </a:xfrm>
          <a:prstGeom prst="rect">
            <a:avLst/>
          </a:prstGeom>
          <a:noFill/>
          <a:ln>
            <a:noFill/>
          </a:ln>
        </p:spPr>
        <p:txBody>
          <a:bodyPr anchorCtr="0" anchor="t" bIns="45700" lIns="91425" spcFirstLastPara="1" rIns="91425" wrap="square" tIns="45700">
            <a:noAutofit/>
          </a:bodyPr>
          <a:lstStyle/>
          <a:p>
            <a:pPr indent="-256032" lvl="0" marL="365760" rtl="0" algn="l">
              <a:spcBef>
                <a:spcPts val="0"/>
              </a:spcBef>
              <a:spcAft>
                <a:spcPts val="0"/>
              </a:spcAft>
              <a:buSzPts val="2176"/>
              <a:buChar char="🞂"/>
            </a:pPr>
            <a:r>
              <a:rPr b="1" lang="en-US" sz="3200">
                <a:solidFill>
                  <a:srgbClr val="FF0000"/>
                </a:solidFill>
              </a:rPr>
              <a:t>From his birth to his 40</a:t>
            </a:r>
            <a:r>
              <a:rPr b="1" baseline="30000" lang="en-US" sz="3200">
                <a:solidFill>
                  <a:srgbClr val="FF0000"/>
                </a:solidFill>
              </a:rPr>
              <a:t>th</a:t>
            </a:r>
            <a:endParaRPr b="1" sz="3200">
              <a:solidFill>
                <a:srgbClr val="FF0000"/>
              </a:solidFill>
            </a:endParaRPr>
          </a:p>
          <a:p>
            <a:pPr indent="-117855" lvl="0" marL="365760" rtl="0" algn="l">
              <a:spcBef>
                <a:spcPts val="400"/>
              </a:spcBef>
              <a:spcAft>
                <a:spcPts val="0"/>
              </a:spcAft>
              <a:buSzPts val="2176"/>
              <a:buNone/>
            </a:pPr>
            <a:r>
              <a:t/>
            </a:r>
            <a:endParaRPr sz="3200"/>
          </a:p>
          <a:p>
            <a:pPr indent="-256032" lvl="0" marL="365760" rtl="0" algn="l">
              <a:spcBef>
                <a:spcPts val="400"/>
              </a:spcBef>
              <a:spcAft>
                <a:spcPts val="0"/>
              </a:spcAft>
              <a:buSzPts val="2176"/>
              <a:buChar char="🞂"/>
            </a:pPr>
            <a:r>
              <a:rPr lang="en-US" sz="3200"/>
              <a:t>Born as a Hebrew</a:t>
            </a:r>
            <a:endParaRPr/>
          </a:p>
          <a:p>
            <a:pPr indent="-256032" lvl="0" marL="365760" rtl="0" algn="l">
              <a:spcBef>
                <a:spcPts val="400"/>
              </a:spcBef>
              <a:spcAft>
                <a:spcPts val="0"/>
              </a:spcAft>
              <a:buSzPts val="2176"/>
              <a:buChar char="🞂"/>
            </a:pPr>
            <a:r>
              <a:rPr lang="en-US" sz="3200"/>
              <a:t>Raised in Egypt.. The first world empire</a:t>
            </a:r>
            <a:endParaRPr/>
          </a:p>
          <a:p>
            <a:pPr indent="-256032" lvl="0" marL="365760" rtl="0" algn="l">
              <a:spcBef>
                <a:spcPts val="400"/>
              </a:spcBef>
              <a:spcAft>
                <a:spcPts val="0"/>
              </a:spcAft>
              <a:buSzPts val="2176"/>
              <a:buChar char="🞂"/>
            </a:pPr>
            <a:r>
              <a:rPr lang="en-US" sz="3200"/>
              <a:t>Studied many different discipline… arts, military, architecture, etc.</a:t>
            </a:r>
            <a:endParaRPr/>
          </a:p>
          <a:p>
            <a:pPr indent="-256032" lvl="0" marL="365760" rtl="0" algn="l">
              <a:spcBef>
                <a:spcPts val="400"/>
              </a:spcBef>
              <a:spcAft>
                <a:spcPts val="0"/>
              </a:spcAft>
              <a:buSzPts val="2176"/>
              <a:buChar char="🞂"/>
            </a:pPr>
            <a:r>
              <a:rPr lang="en-US" sz="3200"/>
              <a:t>Thought he has everything to be God’s chosen leader to lead Israel to the Promised Land.</a:t>
            </a:r>
            <a:endParaRPr sz="3200"/>
          </a:p>
        </p:txBody>
      </p:sp>
      <p:sp>
        <p:nvSpPr>
          <p:cNvPr id="131" name="Google Shape;131;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2"/>
              </a:buClr>
              <a:buSzPct val="100000"/>
              <a:buFont typeface="Lucida Sans"/>
              <a:buNone/>
            </a:pPr>
            <a:r>
              <a:rPr lang="en-US"/>
              <a:t>Learning from the story of Moses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7"/>
          <p:cNvSpPr txBox="1"/>
          <p:nvPr>
            <p:ph idx="1" type="body"/>
          </p:nvPr>
        </p:nvSpPr>
        <p:spPr>
          <a:xfrm>
            <a:off x="457200" y="609600"/>
            <a:ext cx="8229600" cy="5397691"/>
          </a:xfrm>
          <a:prstGeom prst="rect">
            <a:avLst/>
          </a:prstGeom>
          <a:noFill/>
          <a:ln>
            <a:noFill/>
          </a:ln>
        </p:spPr>
        <p:txBody>
          <a:bodyPr anchorCtr="0" anchor="t" bIns="45700" lIns="91425" spcFirstLastPara="1" rIns="91425" wrap="square" tIns="45700">
            <a:normAutofit/>
          </a:bodyPr>
          <a:lstStyle/>
          <a:p>
            <a:pPr indent="-256031" lvl="0" marL="365760" rtl="0" algn="l">
              <a:spcBef>
                <a:spcPts val="0"/>
              </a:spcBef>
              <a:spcAft>
                <a:spcPts val="0"/>
              </a:spcAft>
              <a:buSzPts val="2720"/>
              <a:buChar char="🞂"/>
            </a:pPr>
            <a:r>
              <a:rPr b="1" lang="en-US" sz="4000">
                <a:solidFill>
                  <a:srgbClr val="FF0000"/>
                </a:solidFill>
              </a:rPr>
              <a:t>Exodus 2:11 </a:t>
            </a:r>
            <a:r>
              <a:rPr lang="en-US" sz="4000"/>
              <a:t>“now it came to pass in those days, when </a:t>
            </a:r>
            <a:r>
              <a:rPr b="1" lang="en-US" sz="4000">
                <a:solidFill>
                  <a:srgbClr val="FF0000"/>
                </a:solidFill>
              </a:rPr>
              <a:t>Moses was grown</a:t>
            </a:r>
            <a:r>
              <a:rPr lang="en-US" sz="4000"/>
              <a:t>, that </a:t>
            </a:r>
            <a:r>
              <a:rPr b="1" lang="en-US" sz="4000">
                <a:solidFill>
                  <a:srgbClr val="FF0000"/>
                </a:solidFill>
              </a:rPr>
              <a:t>he went out to his brethren </a:t>
            </a:r>
            <a:r>
              <a:rPr lang="en-US" sz="4000"/>
              <a:t>and </a:t>
            </a:r>
            <a:r>
              <a:rPr b="1" lang="en-US" sz="4000">
                <a:solidFill>
                  <a:srgbClr val="FF0000"/>
                </a:solidFill>
              </a:rPr>
              <a:t>looked at their burdens</a:t>
            </a:r>
            <a:r>
              <a:rPr lang="en-US" sz="4000"/>
              <a:t>. And he saw and </a:t>
            </a:r>
            <a:r>
              <a:rPr b="1" lang="en-US" sz="4000">
                <a:solidFill>
                  <a:srgbClr val="FF0000"/>
                </a:solidFill>
              </a:rPr>
              <a:t>Egyptian beating a Hebrew</a:t>
            </a:r>
            <a:r>
              <a:rPr lang="en-US" sz="4000"/>
              <a:t>, one of his brethren.</a:t>
            </a:r>
            <a:endParaRPr sz="40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pic>
        <p:nvPicPr>
          <p:cNvPr descr="C:\Users\Harry\Pictures\download (4).jpg" id="141" name="Google Shape;141;p8"/>
          <p:cNvPicPr preferRelativeResize="0"/>
          <p:nvPr/>
        </p:nvPicPr>
        <p:blipFill rotWithShape="1">
          <a:blip r:embed="rId3">
            <a:alphaModFix/>
          </a:blip>
          <a:srcRect b="0" l="0" r="0" t="0"/>
          <a:stretch/>
        </p:blipFill>
        <p:spPr>
          <a:xfrm>
            <a:off x="4572001" y="0"/>
            <a:ext cx="4572000" cy="6858000"/>
          </a:xfrm>
          <a:prstGeom prst="rect">
            <a:avLst/>
          </a:prstGeom>
          <a:noFill/>
          <a:ln>
            <a:noFill/>
          </a:ln>
        </p:spPr>
      </p:pic>
      <p:sp>
        <p:nvSpPr>
          <p:cNvPr id="142" name="Google Shape;142;p8"/>
          <p:cNvSpPr txBox="1"/>
          <p:nvPr>
            <p:ph idx="1" type="body"/>
          </p:nvPr>
        </p:nvSpPr>
        <p:spPr>
          <a:xfrm>
            <a:off x="0" y="0"/>
            <a:ext cx="4495800" cy="6858000"/>
          </a:xfrm>
          <a:prstGeom prst="rect">
            <a:avLst/>
          </a:prstGeom>
          <a:noFill/>
          <a:ln>
            <a:noFill/>
          </a:ln>
        </p:spPr>
        <p:txBody>
          <a:bodyPr anchorCtr="0" anchor="t" bIns="45700" lIns="91425" spcFirstLastPara="1" rIns="91425" wrap="square" tIns="45700">
            <a:noAutofit/>
          </a:bodyPr>
          <a:lstStyle/>
          <a:p>
            <a:pPr indent="-256032" lvl="0" marL="365760" rtl="0" algn="l">
              <a:spcBef>
                <a:spcPts val="0"/>
              </a:spcBef>
              <a:spcAft>
                <a:spcPts val="0"/>
              </a:spcAft>
              <a:buSzPts val="1904"/>
              <a:buChar char="🞂"/>
            </a:pPr>
            <a:r>
              <a:rPr b="1" lang="en-US" sz="2800"/>
              <a:t>Moses thought he was ready to be God’s chosen leader..</a:t>
            </a:r>
            <a:endParaRPr/>
          </a:p>
          <a:p>
            <a:pPr indent="-135128" lvl="0" marL="365760" rtl="0" algn="l">
              <a:spcBef>
                <a:spcPts val="400"/>
              </a:spcBef>
              <a:spcAft>
                <a:spcPts val="0"/>
              </a:spcAft>
              <a:buSzPts val="1904"/>
              <a:buNone/>
            </a:pPr>
            <a:r>
              <a:t/>
            </a:r>
            <a:endParaRPr b="1" sz="2800"/>
          </a:p>
          <a:p>
            <a:pPr indent="-256032" lvl="0" marL="365760" rtl="0" algn="l">
              <a:spcBef>
                <a:spcPts val="400"/>
              </a:spcBef>
              <a:spcAft>
                <a:spcPts val="0"/>
              </a:spcAft>
              <a:buSzPts val="1904"/>
              <a:buChar char="🞂"/>
            </a:pPr>
            <a:r>
              <a:rPr b="1" lang="en-US" sz="2800"/>
              <a:t>Moses check the conditions of his people, and maybe planning a rescue mission..</a:t>
            </a:r>
            <a:endParaRPr/>
          </a:p>
          <a:p>
            <a:pPr indent="-135128" lvl="0" marL="365760" rtl="0" algn="l">
              <a:spcBef>
                <a:spcPts val="400"/>
              </a:spcBef>
              <a:spcAft>
                <a:spcPts val="0"/>
              </a:spcAft>
              <a:buSzPts val="1904"/>
              <a:buNone/>
            </a:pPr>
            <a:r>
              <a:t/>
            </a:r>
            <a:endParaRPr b="1" sz="2800"/>
          </a:p>
          <a:p>
            <a:pPr indent="-256032" lvl="0" marL="365760" rtl="0" algn="l">
              <a:spcBef>
                <a:spcPts val="400"/>
              </a:spcBef>
              <a:spcAft>
                <a:spcPts val="0"/>
              </a:spcAft>
              <a:buSzPts val="1904"/>
              <a:buChar char="🞂"/>
            </a:pPr>
            <a:r>
              <a:rPr b="1" lang="en-US" sz="2800"/>
              <a:t>Moses thought killing is the means to rescue his brethren from the hands of the </a:t>
            </a:r>
            <a:r>
              <a:rPr b="1" lang="en-US" sz="2800">
                <a:solidFill>
                  <a:srgbClr val="FFFF00"/>
                </a:solidFill>
              </a:rPr>
              <a:t>Egyptians..</a:t>
            </a:r>
            <a:endParaRPr/>
          </a:p>
          <a:p>
            <a:pPr indent="-135128" lvl="0" marL="365760" rtl="0" algn="l">
              <a:spcBef>
                <a:spcPts val="400"/>
              </a:spcBef>
              <a:spcAft>
                <a:spcPts val="0"/>
              </a:spcAft>
              <a:buSzPts val="1904"/>
              <a:buNone/>
            </a:pPr>
            <a:r>
              <a:t/>
            </a:r>
            <a:endParaRPr b="1" sz="2800"/>
          </a:p>
          <a:p>
            <a:pPr indent="-135128" lvl="0" marL="365760" rtl="0" algn="l">
              <a:spcBef>
                <a:spcPts val="400"/>
              </a:spcBef>
              <a:spcAft>
                <a:spcPts val="0"/>
              </a:spcAft>
              <a:buSzPts val="1904"/>
              <a:buNone/>
            </a:pPr>
            <a:r>
              <a:t/>
            </a:r>
            <a:endParaRPr b="1" sz="2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9"/>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normAutofit/>
          </a:bodyPr>
          <a:lstStyle/>
          <a:p>
            <a:pPr indent="-256031" lvl="0" marL="365760" rtl="0" algn="l">
              <a:spcBef>
                <a:spcPts val="0"/>
              </a:spcBef>
              <a:spcAft>
                <a:spcPts val="0"/>
              </a:spcAft>
              <a:buSzPts val="2720"/>
              <a:buChar char="🞂"/>
            </a:pPr>
            <a:r>
              <a:rPr lang="en-US" sz="4000"/>
              <a:t>Oftentimes we think by our </a:t>
            </a:r>
            <a:r>
              <a:rPr b="1" lang="en-US" sz="4000">
                <a:solidFill>
                  <a:srgbClr val="FF0000"/>
                </a:solidFill>
              </a:rPr>
              <a:t>acquired discipline </a:t>
            </a:r>
            <a:r>
              <a:rPr lang="en-US" sz="4000"/>
              <a:t>in this world we become worthy to be God’s servant and can do much work in His vineyard… but this is not the case..</a:t>
            </a:r>
            <a:endParaRPr sz="4000"/>
          </a:p>
        </p:txBody>
      </p:sp>
      <p:sp>
        <p:nvSpPr>
          <p:cNvPr id="148" name="Google Shape;148;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2"/>
              </a:buClr>
              <a:buSzPts val="4100"/>
              <a:buFont typeface="Lucida Sans"/>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oncourse">
  <a:themeElements>
    <a:clrScheme name="Equity">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2022-03-11T07:33:35Z</dcterms:created>
  <dc:creator>Harry</dc:creator>
</cp:coreProperties>
</file>