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9" r:id="rId4"/>
    <p:sldId id="284" r:id="rId5"/>
    <p:sldId id="283" r:id="rId6"/>
    <p:sldId id="271" r:id="rId7"/>
    <p:sldId id="274" r:id="rId8"/>
    <p:sldId id="293" r:id="rId9"/>
    <p:sldId id="294" r:id="rId10"/>
    <p:sldId id="295" r:id="rId11"/>
    <p:sldId id="289" r:id="rId12"/>
    <p:sldId id="275" r:id="rId13"/>
    <p:sldId id="257" r:id="rId14"/>
    <p:sldId id="258" r:id="rId15"/>
    <p:sldId id="277" r:id="rId16"/>
    <p:sldId id="287" r:id="rId17"/>
    <p:sldId id="276" r:id="rId18"/>
    <p:sldId id="259" r:id="rId19"/>
    <p:sldId id="260" r:id="rId20"/>
    <p:sldId id="279" r:id="rId21"/>
    <p:sldId id="261" r:id="rId22"/>
    <p:sldId id="262" r:id="rId23"/>
    <p:sldId id="263" r:id="rId24"/>
    <p:sldId id="264" r:id="rId25"/>
    <p:sldId id="265" r:id="rId26"/>
    <p:sldId id="291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AA222-6B51-4C60-9F90-846F8A9362E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C3984A-29E8-4851-9A75-C6299D5F5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3238"/>
            <a:ext cx="8153400" cy="1894362"/>
          </a:xfrm>
        </p:spPr>
        <p:txBody>
          <a:bodyPr>
            <a:noAutofit/>
          </a:bodyPr>
          <a:lstStyle/>
          <a:p>
            <a:r>
              <a:rPr lang="en-US" sz="7200" dirty="0" smtClean="0"/>
              <a:t>May </a:t>
            </a:r>
            <a:r>
              <a:rPr lang="en-US" sz="7200" dirty="0" err="1" smtClean="0"/>
              <a:t>katapusan</a:t>
            </a:r>
            <a:r>
              <a:rPr lang="en-US" sz="7200" dirty="0" smtClean="0"/>
              <a:t> </a:t>
            </a:r>
            <a:r>
              <a:rPr lang="en-US" sz="7200" dirty="0" err="1" smtClean="0"/>
              <a:t>ba</a:t>
            </a:r>
            <a:r>
              <a:rPr lang="en-US" sz="7200" dirty="0" smtClean="0"/>
              <a:t> </a:t>
            </a:r>
            <a:r>
              <a:rPr lang="en-US" sz="7200" dirty="0" err="1" smtClean="0"/>
              <a:t>ang</a:t>
            </a:r>
            <a:r>
              <a:rPr lang="en-US" sz="7200" dirty="0" smtClean="0"/>
              <a:t> </a:t>
            </a:r>
            <a:r>
              <a:rPr lang="en-US" sz="7200" dirty="0" err="1" smtClean="0"/>
              <a:t>sanlibutan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“The study of the signs of Christ soon return”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0115_07424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458200" cy="5867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rry\Documents\Problems in society\Problems in society phot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“</a:t>
            </a:r>
            <a:r>
              <a:rPr lang="en-US" sz="3200" b="1" dirty="0" err="1" smtClean="0"/>
              <a:t>walang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katutubong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pagibig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walang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habag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mapanirang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puri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walang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pagpipigil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sarili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mababangis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hindi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maibigin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mabuti</a:t>
            </a:r>
            <a:r>
              <a:rPr lang="en-US" sz="3200" b="1" dirty="0" smtClean="0"/>
              <a:t>,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4 “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taksil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matigas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ulo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palalo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maibigin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kalayawan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halip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maibigin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Dios.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5 “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may </a:t>
            </a:r>
            <a:r>
              <a:rPr lang="en-US" sz="3200" b="1" dirty="0" err="1" smtClean="0"/>
              <a:t>anyo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kabanalan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ngunit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tinatanggihan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kapangyarihan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nito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Lumayo</a:t>
            </a:r>
            <a:r>
              <a:rPr lang="en-US" sz="3200" b="1" dirty="0" smtClean="0"/>
              <a:t> ka </a:t>
            </a:r>
            <a:r>
              <a:rPr lang="en-US" sz="3200" b="1" dirty="0" err="1" smtClean="0"/>
              <a:t>rin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kanila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-1"/>
            <a:chExt cx="9144000" cy="7242887"/>
          </a:xfrm>
        </p:grpSpPr>
        <p:pic>
          <p:nvPicPr>
            <p:cNvPr id="5" name="Picture 2" descr="http://elfredleereligiousart.com/components/com_virtuemart/shop_image/product/f416383ba2219dd29ec09cc31e66ccb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-1"/>
              <a:ext cx="4495800" cy="7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2"/>
              <a:ext cx="4648200" cy="7242884"/>
            </a:xfrm>
            <a:prstGeom prst="rect">
              <a:avLst/>
            </a:prstGeom>
            <a:solidFill>
              <a:srgbClr val="FFFF00">
                <a:alpha val="86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 smtClean="0"/>
            </a:p>
            <a:p>
              <a:pPr algn="ctr"/>
              <a:r>
                <a:rPr lang="en-US" sz="3200" b="1" dirty="0" smtClean="0"/>
                <a:t>SIGNS IN THE ENVIRONMENT</a:t>
              </a:r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b="1" dirty="0" smtClean="0"/>
                <a:t>Luke 21: 11</a:t>
              </a:r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“</a:t>
              </a:r>
              <a:r>
                <a:rPr lang="en-US" sz="2800" dirty="0" err="1" smtClean="0"/>
                <a:t>Magkakaroon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mga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malalakas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</a:t>
              </a:r>
              <a:r>
                <a:rPr lang="en-US" sz="2800" dirty="0" smtClean="0"/>
                <a:t> </a:t>
              </a:r>
              <a:r>
                <a:rPr lang="en-US" sz="2800" b="1" dirty="0" err="1" smtClean="0"/>
                <a:t>lindol</a:t>
              </a:r>
              <a:r>
                <a:rPr lang="en-US" sz="2800" dirty="0" smtClean="0"/>
                <a:t>, at </a:t>
              </a:r>
              <a:r>
                <a:rPr lang="en-US" sz="2800" dirty="0" err="1" smtClean="0"/>
                <a:t>sa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ibat-ibang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dako</a:t>
              </a:r>
              <a:r>
                <a:rPr lang="en-US" sz="2800" dirty="0" smtClean="0"/>
                <a:t> ay </a:t>
              </a:r>
              <a:r>
                <a:rPr lang="en-US" sz="2800" dirty="0" err="1" smtClean="0"/>
                <a:t>magkakaroon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</a:t>
              </a:r>
              <a:r>
                <a:rPr lang="en-US" sz="2800" dirty="0" smtClean="0"/>
                <a:t> </a:t>
              </a:r>
              <a:r>
                <a:rPr lang="en-US" sz="2800" b="1" dirty="0" err="1" smtClean="0"/>
                <a:t>tagutom</a:t>
              </a:r>
              <a:r>
                <a:rPr lang="en-US" sz="2800" dirty="0" smtClean="0"/>
                <a:t> at </a:t>
              </a:r>
              <a:r>
                <a:rPr lang="en-US" sz="2800" dirty="0" err="1" smtClean="0"/>
                <a:t>mga</a:t>
              </a:r>
              <a:r>
                <a:rPr lang="en-US" sz="2800" dirty="0" smtClean="0"/>
                <a:t> </a:t>
              </a:r>
              <a:r>
                <a:rPr lang="en-US" sz="2800" b="1" dirty="0" err="1" smtClean="0"/>
                <a:t>salot</a:t>
              </a:r>
              <a:r>
                <a:rPr lang="en-US" sz="2800" dirty="0" smtClean="0"/>
                <a:t>, at </a:t>
              </a:r>
              <a:r>
                <a:rPr lang="en-US" sz="2800" dirty="0" err="1" smtClean="0"/>
                <a:t>magkakaroon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mga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bagay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kakilakilabot</a:t>
              </a:r>
              <a:r>
                <a:rPr lang="en-US" sz="2800" dirty="0" smtClean="0"/>
                <a:t>, at </a:t>
              </a:r>
              <a:r>
                <a:rPr lang="en-US" sz="2800" dirty="0" err="1" smtClean="0"/>
                <a:t>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mga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dakilang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bagay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langit</a:t>
              </a:r>
              <a:r>
                <a:rPr lang="en-US" sz="2800" dirty="0" smtClean="0"/>
                <a:t>.”</a:t>
              </a:r>
            </a:p>
            <a:p>
              <a:pPr algn="ctr"/>
              <a:endParaRPr lang="en-US" sz="2800" dirty="0" smtClean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newsinfo.inquirer.net/files/2013/10/Philippines-Earthquak_Inte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arissa\Desktop\qyz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480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228600"/>
            <a:ext cx="6199134" cy="1754326"/>
          </a:xfrm>
          <a:prstGeom prst="rect">
            <a:avLst/>
          </a:prstGeom>
          <a:solidFill>
            <a:schemeClr val="bg1">
              <a:lumMod val="50000"/>
              <a:alpha val="3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Lilindol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ibat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ibang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dako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5257800" cy="674030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Signs among the NATIONS</a:t>
            </a:r>
          </a:p>
          <a:p>
            <a:pPr algn="ctr"/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Matt. 24: 6-8 </a:t>
            </a:r>
            <a:r>
              <a:rPr lang="en-US" sz="2400" dirty="0" smtClean="0"/>
              <a:t>“at </a:t>
            </a:r>
            <a:r>
              <a:rPr lang="en-US" sz="2400" dirty="0" err="1" smtClean="0"/>
              <a:t>makakarinig</a:t>
            </a:r>
            <a:r>
              <a:rPr lang="en-US" sz="2400" dirty="0" smtClean="0"/>
              <a:t> kayo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digmaan</a:t>
            </a:r>
            <a:r>
              <a:rPr lang="en-US" sz="2400" dirty="0" smtClean="0"/>
              <a:t> at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bali-balita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digmaan</a:t>
            </a:r>
            <a:r>
              <a:rPr lang="en-US" sz="2400" dirty="0" smtClean="0"/>
              <a:t>. </a:t>
            </a:r>
            <a:r>
              <a:rPr lang="en-US" sz="2400" dirty="0" err="1" smtClean="0"/>
              <a:t>Mag</a:t>
            </a:r>
            <a:r>
              <a:rPr lang="en-US" sz="2400" dirty="0" smtClean="0"/>
              <a:t> </a:t>
            </a:r>
            <a:r>
              <a:rPr lang="en-US" sz="2400" dirty="0" err="1" smtClean="0"/>
              <a:t>ingat</a:t>
            </a:r>
            <a:r>
              <a:rPr lang="en-US" sz="2400" dirty="0" smtClean="0"/>
              <a:t> kayo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huwag</a:t>
            </a:r>
            <a:r>
              <a:rPr lang="en-US" sz="2400" dirty="0" smtClean="0"/>
              <a:t> </a:t>
            </a:r>
            <a:r>
              <a:rPr lang="en-US" sz="2400" dirty="0" err="1" smtClean="0"/>
              <a:t>kayong</a:t>
            </a:r>
            <a:r>
              <a:rPr lang="en-US" sz="2400" dirty="0" smtClean="0"/>
              <a:t> </a:t>
            </a:r>
            <a:r>
              <a:rPr lang="en-US" sz="2400" dirty="0" err="1" smtClean="0"/>
              <a:t>mangamba</a:t>
            </a:r>
            <a:r>
              <a:rPr lang="en-US" sz="2400" dirty="0" smtClean="0"/>
              <a:t>, </a:t>
            </a:r>
            <a:r>
              <a:rPr lang="en-US" sz="2400" dirty="0" err="1" smtClean="0"/>
              <a:t>sapagkat</a:t>
            </a:r>
            <a:r>
              <a:rPr lang="en-US" sz="2400" dirty="0" smtClean="0"/>
              <a:t> </a:t>
            </a:r>
            <a:r>
              <a:rPr lang="en-US" sz="2400" dirty="0" err="1" smtClean="0"/>
              <a:t>kailangang</a:t>
            </a:r>
            <a:r>
              <a:rPr lang="en-US" sz="2400" dirty="0" smtClean="0"/>
              <a:t> </a:t>
            </a:r>
            <a:r>
              <a:rPr lang="en-US" sz="2400" dirty="0" err="1" smtClean="0"/>
              <a:t>mangyari</a:t>
            </a:r>
            <a:r>
              <a:rPr lang="en-US" sz="2400" dirty="0" smtClean="0"/>
              <a:t> </a:t>
            </a:r>
            <a:r>
              <a:rPr lang="en-US" sz="2400" dirty="0" err="1" smtClean="0"/>
              <a:t>ito</a:t>
            </a:r>
            <a:r>
              <a:rPr lang="en-US" sz="2400" dirty="0" smtClean="0"/>
              <a:t>, </a:t>
            </a:r>
            <a:r>
              <a:rPr lang="en-US" sz="2400" dirty="0" err="1" smtClean="0"/>
              <a:t>subalit</a:t>
            </a:r>
            <a:r>
              <a:rPr lang="en-US" sz="2400" dirty="0" smtClean="0"/>
              <a:t> </a:t>
            </a:r>
            <a:r>
              <a:rPr lang="en-US" sz="2400" dirty="0" err="1" smtClean="0"/>
              <a:t>hindi</a:t>
            </a:r>
            <a:r>
              <a:rPr lang="en-US" sz="2400" dirty="0" smtClean="0"/>
              <a:t> pa </a:t>
            </a:r>
            <a:r>
              <a:rPr lang="en-US" sz="2400" dirty="0" err="1" smtClean="0"/>
              <a:t>ito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wakas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Sapagkat</a:t>
            </a:r>
            <a:r>
              <a:rPr lang="en-US" sz="2400" dirty="0" smtClean="0"/>
              <a:t> </a:t>
            </a:r>
            <a:r>
              <a:rPr lang="en-US" sz="2400" dirty="0" err="1" smtClean="0"/>
              <a:t>maglalaban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bansa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bansa</a:t>
            </a:r>
            <a:r>
              <a:rPr lang="en-US" sz="2400" dirty="0" smtClean="0"/>
              <a:t>,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kaharian</a:t>
            </a:r>
            <a:r>
              <a:rPr lang="en-US" sz="2400" dirty="0" smtClean="0"/>
              <a:t> </a:t>
            </a:r>
            <a:r>
              <a:rPr lang="en-US" sz="2400" dirty="0" err="1" smtClean="0"/>
              <a:t>laban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kaharian</a:t>
            </a:r>
            <a:r>
              <a:rPr lang="en-US" sz="2400" dirty="0" smtClean="0"/>
              <a:t>. </a:t>
            </a:r>
            <a:r>
              <a:rPr lang="en-US" sz="2400" dirty="0" err="1" smtClean="0"/>
              <a:t>Magkakaroon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tagutom</a:t>
            </a:r>
            <a:r>
              <a:rPr lang="en-US" sz="2400" dirty="0" smtClean="0"/>
              <a:t> at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lindol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ibat-ibang</a:t>
            </a:r>
            <a:r>
              <a:rPr lang="en-US" sz="2400" dirty="0" smtClean="0"/>
              <a:t> </a:t>
            </a:r>
            <a:r>
              <a:rPr lang="en-US" sz="2400" dirty="0" err="1" smtClean="0"/>
              <a:t>dako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ngunit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lahat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bagay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ito</a:t>
            </a:r>
            <a:r>
              <a:rPr lang="en-US" sz="2400" dirty="0" smtClean="0"/>
              <a:t> ay </a:t>
            </a:r>
            <a:r>
              <a:rPr lang="en-US" sz="2400" dirty="0" err="1" smtClean="0"/>
              <a:t>pasimula</a:t>
            </a:r>
            <a:r>
              <a:rPr lang="en-US" sz="2400" dirty="0" smtClean="0"/>
              <a:t> </a:t>
            </a:r>
            <a:r>
              <a:rPr lang="en-US" sz="2400" dirty="0" err="1" smtClean="0"/>
              <a:t>lamang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matinding</a:t>
            </a:r>
            <a:r>
              <a:rPr lang="en-US" sz="2400" dirty="0" smtClean="0"/>
              <a:t> </a:t>
            </a:r>
            <a:r>
              <a:rPr lang="en-US" sz="2400" dirty="0" err="1" smtClean="0"/>
              <a:t>paghihirap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arry\Documents\Problems in society\w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85800"/>
            <a:ext cx="4114800" cy="53245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Rev. 11:18 </a:t>
            </a:r>
            <a:r>
              <a:rPr lang="en-US" sz="2400" dirty="0" smtClean="0"/>
              <a:t>“</a:t>
            </a:r>
            <a:r>
              <a:rPr lang="en-US" sz="2400" dirty="0" err="1" smtClean="0"/>
              <a:t>nagalit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bansa</a:t>
            </a:r>
            <a:r>
              <a:rPr lang="en-US" sz="2400" dirty="0" smtClean="0"/>
              <a:t>, </a:t>
            </a:r>
            <a:r>
              <a:rPr lang="en-US" sz="2400" dirty="0" err="1" smtClean="0"/>
              <a:t>ngunit</a:t>
            </a:r>
            <a:r>
              <a:rPr lang="en-US" sz="2400" dirty="0" smtClean="0"/>
              <a:t> </a:t>
            </a:r>
            <a:r>
              <a:rPr lang="en-US" sz="2400" dirty="0" err="1" smtClean="0"/>
              <a:t>dumating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Iyong</a:t>
            </a:r>
            <a:r>
              <a:rPr lang="en-US" sz="2400" dirty="0" smtClean="0"/>
              <a:t> </a:t>
            </a:r>
            <a:r>
              <a:rPr lang="en-US" sz="2400" dirty="0" err="1" smtClean="0"/>
              <a:t>poot</a:t>
            </a:r>
            <a:r>
              <a:rPr lang="en-US" sz="2400" dirty="0" smtClean="0"/>
              <a:t>,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panahon</a:t>
            </a:r>
            <a:r>
              <a:rPr lang="en-US" sz="2400" dirty="0" smtClean="0"/>
              <a:t> </a:t>
            </a:r>
            <a:r>
              <a:rPr lang="en-US" sz="2400" dirty="0" err="1" smtClean="0"/>
              <a:t>upang</a:t>
            </a:r>
            <a:r>
              <a:rPr lang="en-US" sz="2400" dirty="0" smtClean="0"/>
              <a:t> </a:t>
            </a:r>
            <a:r>
              <a:rPr lang="en-US" sz="2400" dirty="0" err="1" smtClean="0"/>
              <a:t>hatulan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patay</a:t>
            </a:r>
            <a:r>
              <a:rPr lang="en-US" sz="2400" dirty="0" smtClean="0"/>
              <a:t>, at </a:t>
            </a:r>
            <a:r>
              <a:rPr lang="en-US" sz="2400" dirty="0" err="1" smtClean="0"/>
              <a:t>upang</a:t>
            </a:r>
            <a:r>
              <a:rPr lang="en-US" sz="2400" dirty="0" smtClean="0"/>
              <a:t> </a:t>
            </a:r>
            <a:r>
              <a:rPr lang="en-US" sz="2400" dirty="0" err="1" smtClean="0"/>
              <a:t>bigyan</a:t>
            </a:r>
            <a:r>
              <a:rPr lang="en-US" sz="2400" dirty="0" smtClean="0"/>
              <a:t> 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gantimpala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Iyong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alipin</a:t>
            </a:r>
            <a:r>
              <a:rPr lang="en-US" sz="2400" dirty="0" smtClean="0"/>
              <a:t>,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propeta</a:t>
            </a:r>
            <a:r>
              <a:rPr lang="en-US" sz="2400" dirty="0" smtClean="0"/>
              <a:t>,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banal, at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natatakot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Iyong</a:t>
            </a:r>
            <a:r>
              <a:rPr lang="en-US" sz="2400" dirty="0" smtClean="0"/>
              <a:t> </a:t>
            </a:r>
            <a:r>
              <a:rPr lang="en-US" sz="2400" dirty="0" err="1" smtClean="0"/>
              <a:t>pangalan</a:t>
            </a:r>
            <a:r>
              <a:rPr lang="en-US" sz="2400" dirty="0" smtClean="0"/>
              <a:t>,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mga</a:t>
            </a:r>
            <a:r>
              <a:rPr lang="en-US" sz="2400" dirty="0" smtClean="0"/>
              <a:t> </a:t>
            </a:r>
            <a:r>
              <a:rPr lang="en-US" sz="2400" dirty="0" err="1" smtClean="0"/>
              <a:t>hamak</a:t>
            </a:r>
            <a:r>
              <a:rPr lang="en-US" sz="2400" dirty="0" smtClean="0"/>
              <a:t> at </a:t>
            </a:r>
            <a:r>
              <a:rPr lang="en-US" sz="2400" dirty="0" err="1" smtClean="0"/>
              <a:t>dakila</a:t>
            </a:r>
            <a:r>
              <a:rPr lang="en-US" sz="2400" dirty="0" smtClean="0"/>
              <a:t>, at UPANG PUKSAIN MO ANG MGA PUMUPUKSA SA LUPA.”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2971800" cy="48936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Matt. 24:5 </a:t>
            </a:r>
            <a:r>
              <a:rPr lang="en-US" sz="2400" dirty="0" smtClean="0"/>
              <a:t>“</a:t>
            </a:r>
            <a:r>
              <a:rPr lang="en-US" sz="2400" dirty="0" err="1" smtClean="0"/>
              <a:t>Sapagkat</a:t>
            </a:r>
            <a:r>
              <a:rPr lang="en-US" sz="2400" dirty="0" smtClean="0"/>
              <a:t> </a:t>
            </a:r>
            <a:r>
              <a:rPr lang="en-US" sz="2400" dirty="0" err="1" smtClean="0"/>
              <a:t>marami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darating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Aking</a:t>
            </a:r>
            <a:r>
              <a:rPr lang="en-US" sz="2400" dirty="0" smtClean="0"/>
              <a:t> </a:t>
            </a:r>
            <a:r>
              <a:rPr lang="en-US" sz="2400" dirty="0" err="1" smtClean="0"/>
              <a:t>pangalan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magsasabi,’ako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Kristo</a:t>
            </a:r>
            <a:r>
              <a:rPr lang="en-US" sz="2400" dirty="0" smtClean="0"/>
              <a:t>’ at </a:t>
            </a:r>
            <a:r>
              <a:rPr lang="en-US" sz="2400" dirty="0" err="1" smtClean="0"/>
              <a:t>ililigaw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marami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Matt.24:11</a:t>
            </a:r>
            <a:r>
              <a:rPr lang="en-US" sz="2400" dirty="0" smtClean="0"/>
              <a:t> “</a:t>
            </a:r>
            <a:r>
              <a:rPr lang="en-US" sz="2400" dirty="0" err="1" smtClean="0"/>
              <a:t>maraming</a:t>
            </a:r>
            <a:r>
              <a:rPr lang="en-US" sz="2400" dirty="0" smtClean="0"/>
              <a:t> </a:t>
            </a:r>
            <a:r>
              <a:rPr lang="en-US" sz="2400" dirty="0" err="1" smtClean="0"/>
              <a:t>lilitaw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bulaang</a:t>
            </a:r>
            <a:r>
              <a:rPr lang="en-US" sz="2400" dirty="0" smtClean="0"/>
              <a:t> </a:t>
            </a:r>
            <a:r>
              <a:rPr lang="en-US" sz="2400" dirty="0" err="1" smtClean="0"/>
              <a:t>propeta</a:t>
            </a:r>
            <a:r>
              <a:rPr lang="en-US" sz="2400" dirty="0" smtClean="0"/>
              <a:t> at </a:t>
            </a:r>
            <a:r>
              <a:rPr lang="en-US" sz="2400" dirty="0" err="1" smtClean="0"/>
              <a:t>ililigaw</a:t>
            </a:r>
            <a:r>
              <a:rPr lang="en-US" sz="2400" dirty="0" smtClean="0"/>
              <a:t> </a:t>
            </a:r>
            <a:r>
              <a:rPr lang="en-US" sz="2400" dirty="0" err="1" smtClean="0"/>
              <a:t>ang</a:t>
            </a:r>
            <a:r>
              <a:rPr lang="en-US" sz="2400" dirty="0" smtClean="0"/>
              <a:t> </a:t>
            </a:r>
            <a:r>
              <a:rPr lang="en-US" sz="2400" dirty="0" err="1" smtClean="0"/>
              <a:t>marami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303925"/>
            <a:ext cx="5181600" cy="3477875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Paano</a:t>
            </a:r>
            <a:r>
              <a:rPr lang="en-US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 </a:t>
            </a:r>
            <a:r>
              <a:rPr lang="en-US" sz="4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malalaman</a:t>
            </a:r>
            <a:endParaRPr lang="en-US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palapit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sapupuntahan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mo?</a:t>
            </a:r>
            <a:endParaRPr lang="en-US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304800"/>
            <a:ext cx="3657600" cy="6001643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Matt. 24:14 </a:t>
            </a:r>
            <a:r>
              <a:rPr lang="en-US" sz="3200" b="1" dirty="0" smtClean="0">
                <a:solidFill>
                  <a:srgbClr val="0070C0"/>
                </a:solidFill>
              </a:rPr>
              <a:t>“at </a:t>
            </a:r>
            <a:r>
              <a:rPr lang="en-US" sz="3200" b="1" dirty="0" err="1" smtClean="0">
                <a:solidFill>
                  <a:srgbClr val="0070C0"/>
                </a:solidFill>
              </a:rPr>
              <a:t>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Magandang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balitang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ito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kaharian</a:t>
            </a:r>
            <a:r>
              <a:rPr lang="en-US" sz="3200" b="1" dirty="0" smtClean="0">
                <a:solidFill>
                  <a:srgbClr val="0070C0"/>
                </a:solidFill>
              </a:rPr>
              <a:t> ay </a:t>
            </a:r>
            <a:r>
              <a:rPr lang="en-US" sz="3200" b="1" dirty="0" err="1" smtClean="0">
                <a:solidFill>
                  <a:srgbClr val="0070C0"/>
                </a:solidFill>
              </a:rPr>
              <a:t>ipahahayag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buong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daigdig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bilang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patotoo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lahat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mga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bansa</a:t>
            </a:r>
            <a:r>
              <a:rPr lang="en-US" sz="3200" b="1" dirty="0" smtClean="0">
                <a:solidFill>
                  <a:srgbClr val="0070C0"/>
                </a:solidFill>
              </a:rPr>
              <a:t>; at </a:t>
            </a:r>
            <a:r>
              <a:rPr lang="en-US" sz="3200" b="1" dirty="0" err="1" smtClean="0">
                <a:solidFill>
                  <a:srgbClr val="0070C0"/>
                </a:solidFill>
              </a:rPr>
              <a:t>pagkatapos</a:t>
            </a:r>
            <a:r>
              <a:rPr lang="en-US" sz="3200" b="1" dirty="0" smtClean="0">
                <a:solidFill>
                  <a:srgbClr val="0070C0"/>
                </a:solidFill>
              </a:rPr>
              <a:t> ay </a:t>
            </a:r>
            <a:r>
              <a:rPr lang="en-US" sz="3200" b="1" dirty="0" err="1" smtClean="0">
                <a:solidFill>
                  <a:srgbClr val="0070C0"/>
                </a:solidFill>
              </a:rPr>
              <a:t>darating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ang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wakas</a:t>
            </a:r>
            <a:r>
              <a:rPr lang="en-US" sz="3200" b="1" dirty="0" smtClean="0">
                <a:solidFill>
                  <a:srgbClr val="0070C0"/>
                </a:solidFill>
              </a:rPr>
              <a:t>.”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706"/>
            <a:ext cx="9144000" cy="68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Gospel has already encircle the world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552"/>
          </a:xfrm>
        </p:spPr>
        <p:txBody>
          <a:bodyPr/>
          <a:lstStyle/>
          <a:p>
            <a:r>
              <a:rPr lang="en-US" dirty="0" smtClean="0"/>
              <a:t>According to the latest data from the Seventh-Day Adventist General Conference:</a:t>
            </a:r>
          </a:p>
          <a:p>
            <a:endParaRPr lang="en-US" dirty="0" smtClean="0"/>
          </a:p>
          <a:p>
            <a:r>
              <a:rPr lang="en-US" dirty="0" smtClean="0"/>
              <a:t>At least </a:t>
            </a:r>
            <a:r>
              <a:rPr lang="en-US" b="1" i="1" dirty="0" smtClean="0"/>
              <a:t>15 Countries </a:t>
            </a:r>
            <a:r>
              <a:rPr lang="en-US" dirty="0" smtClean="0"/>
              <a:t>has not yet reached by the Gospel Message from MORE THAN 230 COUNTRIES IN THE WORLD.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CONCLUSION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264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GOSPEL MESSAGE IS ALMOST  FINISHED,  AND JESUS IS COMING SOON. BY THE SIGNS JESUS REVEALED HIS DISCIPLES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When Jesus Comes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487375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Thess. 4:16-18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sapagkat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Panginoon</a:t>
            </a:r>
            <a:r>
              <a:rPr lang="en-US" b="1" dirty="0" smtClean="0"/>
              <a:t> </a:t>
            </a:r>
            <a:r>
              <a:rPr lang="en-US" b="1" dirty="0" err="1" smtClean="0"/>
              <a:t>mismo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bababa</a:t>
            </a:r>
            <a:r>
              <a:rPr lang="en-US" b="1" dirty="0" smtClean="0"/>
              <a:t> </a:t>
            </a:r>
            <a:r>
              <a:rPr lang="en-US" b="1" dirty="0" err="1" smtClean="0"/>
              <a:t>mula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langit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may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sigaw</a:t>
            </a:r>
            <a:r>
              <a:rPr lang="en-US" b="1" dirty="0" smtClean="0"/>
              <a:t>, may </a:t>
            </a:r>
            <a:r>
              <a:rPr lang="en-US" b="1" dirty="0" err="1" smtClean="0"/>
              <a:t>tinig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arkanghel</a:t>
            </a:r>
            <a:r>
              <a:rPr lang="en-US" b="1" dirty="0" smtClean="0"/>
              <a:t>, at may </a:t>
            </a:r>
            <a:r>
              <a:rPr lang="en-US" b="1" dirty="0" err="1" smtClean="0"/>
              <a:t>trumpeta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Dios, at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namatay</a:t>
            </a:r>
            <a:r>
              <a:rPr lang="en-US" b="1" dirty="0" smtClean="0"/>
              <a:t> </a:t>
            </a:r>
            <a:r>
              <a:rPr lang="en-US" b="1" dirty="0" err="1" smtClean="0"/>
              <a:t>kay</a:t>
            </a:r>
            <a:r>
              <a:rPr lang="en-US" b="1" dirty="0" smtClean="0"/>
              <a:t> </a:t>
            </a:r>
            <a:r>
              <a:rPr lang="en-US" b="1" dirty="0" err="1" smtClean="0"/>
              <a:t>Kristo</a:t>
            </a:r>
            <a:r>
              <a:rPr lang="en-US" b="1" dirty="0" smtClean="0"/>
              <a:t> ay </a:t>
            </a:r>
            <a:r>
              <a:rPr lang="en-US" b="1" dirty="0" err="1" smtClean="0"/>
              <a:t>babangon</a:t>
            </a:r>
            <a:r>
              <a:rPr lang="en-US" b="1" dirty="0" smtClean="0"/>
              <a:t> </a:t>
            </a:r>
            <a:r>
              <a:rPr lang="en-US" b="1" dirty="0" err="1" smtClean="0"/>
              <a:t>muna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err="1" smtClean="0"/>
              <a:t>Pagkatapos</a:t>
            </a:r>
            <a:r>
              <a:rPr lang="en-US" b="1" dirty="0" smtClean="0"/>
              <a:t>, </a:t>
            </a:r>
            <a:r>
              <a:rPr lang="en-US" b="1" dirty="0" err="1" smtClean="0"/>
              <a:t>tayong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nabubuhay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natitira</a:t>
            </a:r>
            <a:r>
              <a:rPr lang="en-US" b="1" dirty="0" smtClean="0"/>
              <a:t> ay </a:t>
            </a:r>
            <a:r>
              <a:rPr lang="en-US" b="1" dirty="0" err="1" smtClean="0"/>
              <a:t>aagawing</a:t>
            </a:r>
            <a:r>
              <a:rPr lang="en-US" b="1" dirty="0" smtClean="0"/>
              <a:t> </a:t>
            </a:r>
            <a:r>
              <a:rPr lang="en-US" b="1" dirty="0" err="1" smtClean="0"/>
              <a:t>kasama</a:t>
            </a:r>
            <a:r>
              <a:rPr lang="en-US" b="1" dirty="0" smtClean="0"/>
              <a:t> </a:t>
            </a:r>
            <a:r>
              <a:rPr lang="en-US" b="1" dirty="0" err="1" smtClean="0"/>
              <a:t>nila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ulap</a:t>
            </a:r>
            <a:r>
              <a:rPr lang="en-US" b="1" dirty="0" smtClean="0"/>
              <a:t>, </a:t>
            </a:r>
            <a:r>
              <a:rPr lang="en-US" b="1" dirty="0" err="1" smtClean="0"/>
              <a:t>upang</a:t>
            </a:r>
            <a:r>
              <a:rPr lang="en-US" b="1" dirty="0" smtClean="0"/>
              <a:t> </a:t>
            </a:r>
            <a:r>
              <a:rPr lang="en-US" b="1" dirty="0" err="1" smtClean="0"/>
              <a:t>salubungin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Panginoon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papawirin</a:t>
            </a:r>
            <a:r>
              <a:rPr lang="en-US" b="1" dirty="0" smtClean="0"/>
              <a:t>; at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gayon</a:t>
            </a:r>
            <a:r>
              <a:rPr lang="en-US" b="1" dirty="0" smtClean="0"/>
              <a:t> ay </a:t>
            </a:r>
            <a:r>
              <a:rPr lang="en-US" b="1" dirty="0" err="1" smtClean="0"/>
              <a:t>makakapiling</a:t>
            </a:r>
            <a:r>
              <a:rPr lang="en-US" b="1" dirty="0" smtClean="0"/>
              <a:t> </a:t>
            </a:r>
            <a:r>
              <a:rPr lang="en-US" b="1" dirty="0" err="1" smtClean="0"/>
              <a:t>natin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Panginoon</a:t>
            </a:r>
            <a:r>
              <a:rPr lang="en-US" b="1" dirty="0" smtClean="0"/>
              <a:t> </a:t>
            </a:r>
            <a:r>
              <a:rPr lang="en-US" b="1" dirty="0" err="1" smtClean="0"/>
              <a:t>magpakailanman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err="1" smtClean="0"/>
              <a:t>Kaya’t</a:t>
            </a:r>
            <a:r>
              <a:rPr lang="en-US" b="1" dirty="0" smtClean="0"/>
              <a:t> </a:t>
            </a:r>
            <a:r>
              <a:rPr lang="en-US" b="1" dirty="0" err="1" smtClean="0"/>
              <a:t>mag-aliwan</a:t>
            </a:r>
            <a:r>
              <a:rPr lang="en-US" b="1" dirty="0" smtClean="0"/>
              <a:t> kayo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isa’t</a:t>
            </a:r>
            <a:r>
              <a:rPr lang="en-US" b="1" dirty="0" smtClean="0"/>
              <a:t> </a:t>
            </a:r>
            <a:r>
              <a:rPr lang="en-US" b="1" dirty="0" err="1" smtClean="0"/>
              <a:t>isa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salitang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.”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arry\Documents\Problems in society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89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90" y="685800"/>
            <a:ext cx="5370510" cy="5632311"/>
          </a:xfrm>
          <a:prstGeom prst="rect">
            <a:avLst/>
          </a:prstGeom>
          <a:solidFill>
            <a:srgbClr val="0070C0">
              <a:alpha val="4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Kung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ninanais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mong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Mapabilang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sasalubong</a:t>
            </a:r>
            <a:endParaRPr lang="en-US" sz="4000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 </a:t>
            </a:r>
            <a:r>
              <a:rPr lang="en-US" sz="4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Panginoon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Maari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 bang </a:t>
            </a:r>
          </a:p>
          <a:p>
            <a:pPr algn="ctr"/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Ipakita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pamamagitan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pagtayo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381000"/>
            <a:ext cx="5440913" cy="193899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among you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Believes that Jesus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coming soon?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152400"/>
            <a:ext cx="4038600" cy="4893647"/>
          </a:xfrm>
          <a:prstGeom prst="rect">
            <a:avLst/>
          </a:prstGeom>
          <a:solidFill>
            <a:srgbClr val="0070C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Matt. 24:3 “</a:t>
            </a:r>
            <a:r>
              <a:rPr lang="en-US" sz="2400" b="1" dirty="0" err="1" smtClean="0">
                <a:solidFill>
                  <a:srgbClr val="FFFF00"/>
                </a:solidFill>
              </a:rPr>
              <a:t>samantalang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sila’y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nakaupo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bundok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Olibo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lumapit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Kanya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sarilinan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mga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alagad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sinasabi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sabihin</a:t>
            </a:r>
            <a:r>
              <a:rPr lang="en-US" sz="2400" b="1" dirty="0" smtClean="0">
                <a:solidFill>
                  <a:srgbClr val="FFFF00"/>
                </a:solidFill>
              </a:rPr>
              <a:t> Mo </a:t>
            </a:r>
            <a:r>
              <a:rPr lang="en-US" sz="2400" b="1" dirty="0" err="1" smtClean="0">
                <a:solidFill>
                  <a:srgbClr val="FFFF00"/>
                </a:solidFill>
              </a:rPr>
              <a:t>sa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amin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kailang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mangyayari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mga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bagay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ito</a:t>
            </a:r>
            <a:r>
              <a:rPr lang="en-US" sz="2400" b="1" dirty="0" smtClean="0">
                <a:solidFill>
                  <a:srgbClr val="FFFF00"/>
                </a:solidFill>
              </a:rPr>
              <a:t> at </a:t>
            </a:r>
            <a:r>
              <a:rPr lang="en-US" sz="2400" b="1" dirty="0" err="1" smtClean="0">
                <a:solidFill>
                  <a:srgbClr val="FFFF00"/>
                </a:solidFill>
              </a:rPr>
              <a:t>ano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tanda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Iyong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pagdating</a:t>
            </a:r>
            <a:r>
              <a:rPr lang="en-US" sz="2400" b="1" dirty="0" smtClean="0">
                <a:solidFill>
                  <a:srgbClr val="FFFF00"/>
                </a:solidFill>
              </a:rPr>
              <a:t>, at </a:t>
            </a:r>
            <a:r>
              <a:rPr lang="en-US" sz="2400" b="1" dirty="0" err="1" smtClean="0">
                <a:solidFill>
                  <a:srgbClr val="FFFF00"/>
                </a:solidFill>
              </a:rPr>
              <a:t>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katapusan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panahon</a:t>
            </a:r>
            <a:r>
              <a:rPr lang="en-US" sz="2400" b="1" dirty="0" smtClean="0">
                <a:solidFill>
                  <a:srgbClr val="FFFF00"/>
                </a:solidFill>
              </a:rPr>
              <a:t>?”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2819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Jesus answered them by Signs and warnings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581400"/>
            <a:ext cx="7467600" cy="2968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 it is their responsibility and our responsibility to know how soon is the coming of our Lord Jesus Christ by the SIGNS He has mentioned in the Bible.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re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648200" cy="6647974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Different Signs of the end: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Signs in the MORALITY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Signs in the ENVIRONMENT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Signs among the NATIONS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Signs in the  ECONOMY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Signs in the Preaching of the GOSPEL</a:t>
            </a: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"/>
            <a:ext cx="5562600" cy="6924973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SIGNS IN MORALITY</a:t>
            </a:r>
          </a:p>
          <a:p>
            <a:pPr algn="ctr"/>
            <a:endParaRPr lang="en-US" sz="2800" dirty="0" smtClean="0"/>
          </a:p>
          <a:p>
            <a:r>
              <a:rPr lang="en-US" sz="2800" b="1" dirty="0" smtClean="0"/>
              <a:t>2 Tim. 3: 1-5 </a:t>
            </a:r>
            <a:r>
              <a:rPr lang="en-US" sz="2800" dirty="0" smtClean="0"/>
              <a:t>“</a:t>
            </a:r>
            <a:r>
              <a:rPr lang="en-US" sz="2800" dirty="0" err="1" smtClean="0"/>
              <a:t>Ngunit</a:t>
            </a:r>
            <a:r>
              <a:rPr lang="en-US" sz="2800" dirty="0" smtClean="0"/>
              <a:t> </a:t>
            </a:r>
            <a:r>
              <a:rPr lang="en-US" sz="2800" dirty="0" err="1" smtClean="0"/>
              <a:t>unawain</a:t>
            </a:r>
            <a:r>
              <a:rPr lang="en-US" sz="2800" dirty="0" smtClean="0"/>
              <a:t> mo </a:t>
            </a:r>
            <a:r>
              <a:rPr lang="en-US" sz="2800" dirty="0" err="1" smtClean="0"/>
              <a:t>ito</a:t>
            </a:r>
            <a:r>
              <a:rPr lang="en-US" sz="2800" dirty="0" smtClean="0"/>
              <a:t>,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huling</a:t>
            </a:r>
            <a:r>
              <a:rPr lang="en-US" sz="2800" dirty="0" smtClean="0"/>
              <a:t> </a:t>
            </a:r>
            <a:r>
              <a:rPr lang="en-US" sz="2800" dirty="0" err="1" smtClean="0"/>
              <a:t>araw</a:t>
            </a:r>
            <a:r>
              <a:rPr lang="en-US" sz="2800" dirty="0" smtClean="0"/>
              <a:t> ay </a:t>
            </a:r>
            <a:r>
              <a:rPr lang="en-US" sz="2800" dirty="0" err="1" smtClean="0"/>
              <a:t>darating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panahon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kapighatian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Sapagkat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tao’y</a:t>
            </a:r>
            <a:r>
              <a:rPr lang="en-US" sz="2800" dirty="0" smtClean="0"/>
              <a:t> </a:t>
            </a:r>
            <a:r>
              <a:rPr lang="en-US" sz="2800" dirty="0" err="1" smtClean="0"/>
              <a:t>magiging</a:t>
            </a:r>
            <a:r>
              <a:rPr lang="en-US" sz="2800" dirty="0" smtClean="0"/>
              <a:t> </a:t>
            </a:r>
            <a:r>
              <a:rPr lang="en-US" sz="2800" dirty="0" err="1" smtClean="0"/>
              <a:t>maibigin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kanilang</a:t>
            </a:r>
            <a:r>
              <a:rPr lang="en-US" sz="2800" dirty="0" smtClean="0"/>
              <a:t> </a:t>
            </a:r>
            <a:r>
              <a:rPr lang="en-US" sz="2800" dirty="0" err="1" smtClean="0"/>
              <a:t>sarili</a:t>
            </a:r>
            <a:r>
              <a:rPr lang="en-US" sz="2800" dirty="0" smtClean="0"/>
              <a:t>, </a:t>
            </a:r>
            <a:r>
              <a:rPr lang="en-US" sz="2800" dirty="0" err="1" smtClean="0"/>
              <a:t>maibigin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salapi</a:t>
            </a:r>
            <a:r>
              <a:rPr lang="en-US" sz="2800" dirty="0" smtClean="0"/>
              <a:t>, </a:t>
            </a:r>
            <a:r>
              <a:rPr lang="en-US" sz="2800" dirty="0" err="1" smtClean="0"/>
              <a:t>mayayabang</a:t>
            </a:r>
            <a:r>
              <a:rPr lang="en-US" sz="2800" dirty="0" smtClean="0"/>
              <a:t>,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mapagmalaki</a:t>
            </a:r>
            <a:r>
              <a:rPr lang="en-US" sz="2800" dirty="0" smtClean="0"/>
              <a:t>, </a:t>
            </a:r>
            <a:r>
              <a:rPr lang="en-US" sz="2800" dirty="0" err="1" smtClean="0"/>
              <a:t>mapanlait</a:t>
            </a:r>
            <a:r>
              <a:rPr lang="en-US" sz="2800" dirty="0" smtClean="0"/>
              <a:t>, </a:t>
            </a:r>
            <a:r>
              <a:rPr lang="en-US" sz="2800" dirty="0" err="1" smtClean="0"/>
              <a:t>suwail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magulang</a:t>
            </a:r>
            <a:r>
              <a:rPr lang="en-US" sz="2800" dirty="0" smtClean="0"/>
              <a:t>,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walang</a:t>
            </a:r>
            <a:r>
              <a:rPr lang="en-US" sz="2800" dirty="0" smtClean="0"/>
              <a:t> </a:t>
            </a:r>
            <a:r>
              <a:rPr lang="en-US" sz="2800" dirty="0" err="1" smtClean="0"/>
              <a:t>utang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loob</a:t>
            </a:r>
            <a:r>
              <a:rPr lang="en-US" sz="2800" dirty="0" smtClean="0"/>
              <a:t>, </a:t>
            </a:r>
            <a:r>
              <a:rPr lang="en-US" sz="2800" dirty="0" err="1" smtClean="0"/>
              <a:t>walang</a:t>
            </a:r>
            <a:r>
              <a:rPr lang="en-US" sz="2800" dirty="0" smtClean="0"/>
              <a:t> </a:t>
            </a:r>
            <a:r>
              <a:rPr lang="en-US" sz="2800" dirty="0" err="1" smtClean="0"/>
              <a:t>kabanalan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_20210106_1630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8839200" cy="6172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shot_20210108_18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3886200" cy="3581400"/>
          </a:xfrm>
          <a:prstGeom prst="rect">
            <a:avLst/>
          </a:prstGeom>
        </p:spPr>
      </p:pic>
      <p:pic>
        <p:nvPicPr>
          <p:cNvPr id="8" name="Content Placeholder 6" descr="Screenshot_20210108_161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4419600" cy="3446585"/>
          </a:xfrm>
          <a:prstGeom prst="rect">
            <a:avLst/>
          </a:prstGeom>
        </p:spPr>
      </p:pic>
      <p:pic>
        <p:nvPicPr>
          <p:cNvPr id="11" name="Content Placeholder 9" descr="Screenshot_20210106_195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343400" cy="3141785"/>
          </a:xfrm>
          <a:prstGeom prst="rect">
            <a:avLst/>
          </a:prstGeom>
        </p:spPr>
      </p:pic>
      <p:pic>
        <p:nvPicPr>
          <p:cNvPr id="13" name="Content Placeholder 12" descr="Screenshot_20210108_173618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228600" y="3657600"/>
            <a:ext cx="4191000" cy="2971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725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May katapusan ba ang sanlibutan?</vt:lpstr>
      <vt:lpstr>Slide 2</vt:lpstr>
      <vt:lpstr>Slide 3</vt:lpstr>
      <vt:lpstr>Slide 4</vt:lpstr>
      <vt:lpstr>Jesus answered them by Signs and warnings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The Gospel has already encircle the world</vt:lpstr>
      <vt:lpstr>CONCLUSION</vt:lpstr>
      <vt:lpstr>When Jesus Comes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the World End?</dc:title>
  <dc:creator>Harry</dc:creator>
  <cp:lastModifiedBy>Harry</cp:lastModifiedBy>
  <cp:revision>26</cp:revision>
  <dcterms:created xsi:type="dcterms:W3CDTF">2018-04-25T22:19:00Z</dcterms:created>
  <dcterms:modified xsi:type="dcterms:W3CDTF">2021-02-25T03:44:46Z</dcterms:modified>
</cp:coreProperties>
</file>