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90" r:id="rId6"/>
    <p:sldId id="279" r:id="rId7"/>
    <p:sldId id="287" r:id="rId8"/>
    <p:sldId id="260" r:id="rId9"/>
    <p:sldId id="288" r:id="rId10"/>
    <p:sldId id="280" r:id="rId11"/>
    <p:sldId id="285" r:id="rId12"/>
    <p:sldId id="286" r:id="rId13"/>
    <p:sldId id="281" r:id="rId14"/>
    <p:sldId id="282" r:id="rId15"/>
    <p:sldId id="289" r:id="rId16"/>
    <p:sldId id="261" r:id="rId17"/>
    <p:sldId id="263" r:id="rId18"/>
    <p:sldId id="283" r:id="rId19"/>
    <p:sldId id="262" r:id="rId20"/>
    <p:sldId id="264" r:id="rId21"/>
    <p:sldId id="265" r:id="rId22"/>
    <p:sldId id="291" r:id="rId23"/>
    <p:sldId id="278" r:id="rId24"/>
    <p:sldId id="293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99FF66"/>
    <a:srgbClr val="FFFFCC"/>
    <a:srgbClr val="66FF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C55093A-C127-440E-9F21-FCBE29ED33A5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839F2A6-4960-4B22-A30C-E60CC1CB9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093A-C127-440E-9F21-FCBE29ED33A5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F2A6-4960-4B22-A30C-E60CC1CB9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093A-C127-440E-9F21-FCBE29ED33A5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F2A6-4960-4B22-A30C-E60CC1CB9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55093A-C127-440E-9F21-FCBE29ED33A5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39F2A6-4960-4B22-A30C-E60CC1CB90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C55093A-C127-440E-9F21-FCBE29ED33A5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839F2A6-4960-4B22-A30C-E60CC1CB9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093A-C127-440E-9F21-FCBE29ED33A5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F2A6-4960-4B22-A30C-E60CC1CB90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093A-C127-440E-9F21-FCBE29ED33A5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F2A6-4960-4B22-A30C-E60CC1CB90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55093A-C127-440E-9F21-FCBE29ED33A5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39F2A6-4960-4B22-A30C-E60CC1CB90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093A-C127-440E-9F21-FCBE29ED33A5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F2A6-4960-4B22-A30C-E60CC1CB9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55093A-C127-440E-9F21-FCBE29ED33A5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39F2A6-4960-4B22-A30C-E60CC1CB90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55093A-C127-440E-9F21-FCBE29ED33A5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39F2A6-4960-4B22-A30C-E60CC1CB90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55093A-C127-440E-9F21-FCBE29ED33A5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839F2A6-4960-4B22-A30C-E60CC1CB9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172200" cy="1894362"/>
          </a:xfrm>
        </p:spPr>
        <p:txBody>
          <a:bodyPr>
            <a:noAutofit/>
          </a:bodyPr>
          <a:lstStyle/>
          <a:p>
            <a:r>
              <a:rPr lang="en-US" sz="8800" dirty="0" smtClean="0"/>
              <a:t>ARE YOU SAFE?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“The study of three stages of Salvation”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955750"/>
          </a:xfrm>
        </p:grpSpPr>
        <p:pic>
          <p:nvPicPr>
            <p:cNvPr id="5" name="Picture 4" descr="WelcomeHom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0"/>
              <a:ext cx="4800600" cy="695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0" y="0"/>
              <a:ext cx="4343400" cy="6955750"/>
            </a:xfrm>
            <a:prstGeom prst="rect">
              <a:avLst/>
            </a:prstGeom>
            <a:solidFill>
              <a:srgbClr val="99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Phase 2</a:t>
              </a:r>
            </a:p>
            <a:p>
              <a:pPr algn="ctr"/>
              <a:r>
                <a:rPr lang="en-US" sz="2400" b="1" dirty="0" smtClean="0"/>
                <a:t>Sanctification Process</a:t>
              </a:r>
            </a:p>
            <a:p>
              <a:pPr algn="ctr"/>
              <a:endParaRPr lang="en-US" sz="2000" b="1" dirty="0" smtClean="0"/>
            </a:p>
            <a:p>
              <a:r>
                <a:rPr lang="en-US" sz="2000" b="1" dirty="0" smtClean="0">
                  <a:solidFill>
                    <a:srgbClr val="FF0000"/>
                  </a:solidFill>
                </a:rPr>
                <a:t>1 Cor. 1:2 </a:t>
              </a:r>
              <a:r>
                <a:rPr lang="en-US" sz="2000" b="1" dirty="0" smtClean="0"/>
                <a:t>“unto the church of God which is at Corinth, to them that are </a:t>
              </a:r>
              <a:r>
                <a:rPr lang="en-US" sz="2000" b="1" i="1" u="sng" dirty="0" smtClean="0">
                  <a:solidFill>
                    <a:srgbClr val="FF0000"/>
                  </a:solidFill>
                </a:rPr>
                <a:t>sanctified</a:t>
              </a:r>
              <a:r>
                <a:rPr lang="en-US" sz="2000" b="1" dirty="0" smtClean="0"/>
                <a:t> in Christ Jesus, </a:t>
              </a:r>
              <a:r>
                <a:rPr lang="en-US" sz="2000" b="1" i="1" u="sng" dirty="0" smtClean="0">
                  <a:solidFill>
                    <a:srgbClr val="FF0000"/>
                  </a:solidFill>
                </a:rPr>
                <a:t>called to be saints</a:t>
              </a:r>
              <a:r>
                <a:rPr lang="en-US" sz="2000" b="1" dirty="0" smtClean="0"/>
                <a:t>, with all that in every place call upon the name of Jesus Christ our Lord, both theirs and ours.</a:t>
              </a:r>
            </a:p>
            <a:p>
              <a:endParaRPr lang="en-US" sz="2000" b="1" dirty="0" smtClean="0"/>
            </a:p>
            <a:p>
              <a:r>
                <a:rPr lang="en-US" sz="2000" b="1" dirty="0" smtClean="0"/>
                <a:t>Sa </a:t>
              </a:r>
              <a:r>
                <a:rPr lang="en-US" sz="2000" b="1" dirty="0" err="1" smtClean="0"/>
                <a:t>iglesia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ng</a:t>
              </a:r>
              <a:r>
                <a:rPr lang="en-US" sz="2000" b="1" dirty="0" smtClean="0"/>
                <a:t> Dios </a:t>
              </a:r>
              <a:r>
                <a:rPr lang="en-US" sz="2000" b="1" dirty="0" err="1" smtClean="0"/>
                <a:t>na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nasa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Corinto</a:t>
              </a:r>
              <a:r>
                <a:rPr lang="en-US" sz="2000" b="1" dirty="0" smtClean="0"/>
                <a:t>, </a:t>
              </a:r>
              <a:r>
                <a:rPr lang="en-US" sz="2000" b="1" dirty="0" err="1" smtClean="0"/>
                <a:t>sa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makatuwid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baga’y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sa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mga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pinapaging</a:t>
              </a:r>
              <a:r>
                <a:rPr lang="en-US" sz="2000" b="1" dirty="0" smtClean="0"/>
                <a:t> banal </a:t>
              </a:r>
              <a:r>
                <a:rPr lang="en-US" sz="2000" b="1" dirty="0" err="1" smtClean="0"/>
                <a:t>kay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Kristo</a:t>
              </a:r>
              <a:r>
                <a:rPr lang="en-US" sz="2000" b="1" dirty="0" smtClean="0"/>
                <a:t> Jesus, </a:t>
              </a:r>
              <a:r>
                <a:rPr lang="en-US" sz="2000" b="1" dirty="0" err="1" smtClean="0"/>
                <a:t>na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tinawag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na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mangagbanal</a:t>
              </a:r>
              <a:r>
                <a:rPr lang="en-US" sz="2000" b="1" dirty="0" smtClean="0"/>
                <a:t>, </a:t>
              </a:r>
              <a:r>
                <a:rPr lang="en-US" sz="2000" b="1" dirty="0" err="1" smtClean="0"/>
                <a:t>na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kasama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ng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lahat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ng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mga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tinawag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sa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bawa’t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dako</a:t>
              </a:r>
              <a:r>
                <a:rPr lang="en-US" sz="2000" b="1" dirty="0" smtClean="0"/>
                <a:t>, </a:t>
              </a:r>
              <a:r>
                <a:rPr lang="en-US" sz="2000" b="1" dirty="0" err="1" smtClean="0"/>
                <a:t>sa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pangalan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ng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ating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Panginoong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JesuCristo</a:t>
              </a:r>
              <a:r>
                <a:rPr lang="en-US" sz="2000" b="1" dirty="0" smtClean="0"/>
                <a:t>, </a:t>
              </a:r>
              <a:r>
                <a:rPr lang="en-US" sz="2000" b="1" dirty="0" err="1" smtClean="0"/>
                <a:t>na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sa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kanila</a:t>
              </a:r>
              <a:r>
                <a:rPr lang="en-US" sz="2000" b="1" dirty="0" smtClean="0"/>
                <a:t> at </a:t>
              </a:r>
              <a:r>
                <a:rPr lang="en-US" sz="2000" b="1" dirty="0" err="1" smtClean="0"/>
                <a:t>ating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Panginoonn</a:t>
              </a:r>
              <a:r>
                <a:rPr lang="en-US" sz="2000" b="1" dirty="0" smtClean="0"/>
                <a:t>.</a:t>
              </a:r>
            </a:p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5"/>
            <a:ext cx="9144000" cy="6826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Rectangle 4"/>
          <p:cNvSpPr/>
          <p:nvPr/>
        </p:nvSpPr>
        <p:spPr>
          <a:xfrm>
            <a:off x="3465728" y="4724400"/>
            <a:ext cx="55258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Do not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play with SIN!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0"/>
            <a:ext cx="8991600" cy="6800850"/>
            <a:chOff x="152400" y="0"/>
            <a:chExt cx="8991600" cy="6800850"/>
          </a:xfrm>
        </p:grpSpPr>
        <p:pic>
          <p:nvPicPr>
            <p:cNvPr id="5" name="Picture 2" descr="Britne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05288" y="0"/>
              <a:ext cx="4938712" cy="680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52400" y="304800"/>
              <a:ext cx="3810000" cy="62484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outerShdw dist="38100" dir="54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Bernard MT Condensed" pitchFamily="18" charset="0"/>
                </a:rPr>
                <a:t>“My morals </a:t>
              </a:r>
              <a:r>
                <a: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Bernard MT Condensed" pitchFamily="18" charset="0"/>
                </a:rPr>
                <a:t>are </a:t>
              </a:r>
              <a:r>
                <a:rPr lang="en-US" sz="4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Bernard MT Condensed" pitchFamily="18" charset="0"/>
                </a:rPr>
                <a:t>really </a:t>
              </a:r>
              <a:r>
                <a: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Bernard MT Condensed" pitchFamily="18" charset="0"/>
                </a:rPr>
                <a:t>strong!”</a:t>
              </a:r>
            </a:p>
            <a:p>
              <a:pPr algn="ctr"/>
              <a:r>
                <a: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Bernard MT Condensed" pitchFamily="18" charset="0"/>
                </a:rPr>
                <a:t>  </a:t>
              </a:r>
            </a:p>
            <a:p>
              <a:pPr algn="ctr"/>
              <a:r>
                <a: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Bernard MT Condensed" pitchFamily="18" charset="0"/>
                </a:rPr>
                <a:t>“I am devoutly Christian!”</a:t>
              </a:r>
            </a:p>
            <a:p>
              <a:pPr algn="ctr"/>
              <a:endPara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Bernard MT Condensed" pitchFamily="18" charset="0"/>
              </a:endParaRPr>
            </a:p>
            <a:p>
              <a:pPr algn="ctr"/>
              <a:r>
                <a: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Bernard MT Condensed" pitchFamily="18" charset="0"/>
                </a:rPr>
                <a:t>“I no longer find drinking, smoking and sex to be such a big deal!”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7263527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Phase 2</a:t>
            </a:r>
          </a:p>
          <a:p>
            <a:pPr algn="ctr"/>
            <a:r>
              <a:rPr lang="en-US" sz="2800" b="1" dirty="0" smtClean="0"/>
              <a:t>SANCTIFICATION PROCESS</a:t>
            </a:r>
          </a:p>
          <a:p>
            <a:pPr algn="ctr"/>
            <a:endParaRPr lang="en-US" sz="28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1 Cor. 6:9-11  </a:t>
            </a:r>
            <a:r>
              <a:rPr lang="en-US" sz="2400" b="1" dirty="0" smtClean="0"/>
              <a:t>“O </a:t>
            </a:r>
            <a:r>
              <a:rPr lang="en-US" sz="2400" b="1" dirty="0" err="1" smtClean="0"/>
              <a:t>hindi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ninyo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nalalaman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liko</a:t>
            </a:r>
            <a:r>
              <a:rPr lang="en-US" sz="2400" b="1" dirty="0" smtClean="0"/>
              <a:t> ay </a:t>
            </a:r>
            <a:r>
              <a:rPr lang="en-US" sz="2400" b="1" dirty="0" err="1" smtClean="0"/>
              <a:t>hindi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magsisipagmana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kaharian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</a:t>
            </a:r>
            <a:r>
              <a:rPr lang="en-US" sz="2400" b="1" dirty="0" smtClean="0"/>
              <a:t> Dios? </a:t>
            </a:r>
            <a:r>
              <a:rPr lang="en-US" sz="2400" b="1" dirty="0" err="1" smtClean="0"/>
              <a:t>Huwag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kayong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padaya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kahit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mapakiapid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mananamba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diosdiosan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mangangalunya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nangbababae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mapakiapid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kapwa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lalake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Ni </a:t>
            </a:r>
            <a:r>
              <a:rPr lang="en-US" sz="2400" b="1" dirty="0" err="1" smtClean="0"/>
              <a:t>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magnanakaw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masasakim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manlalasing</a:t>
            </a:r>
            <a:r>
              <a:rPr lang="en-US" sz="2400" b="1" dirty="0" smtClean="0"/>
              <a:t>,  </a:t>
            </a:r>
            <a:r>
              <a:rPr lang="en-US" sz="2400" b="1" dirty="0" err="1" smtClean="0"/>
              <a:t>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mapagtungayaw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manlulupig</a:t>
            </a:r>
            <a:r>
              <a:rPr lang="en-US" sz="2400" b="1" dirty="0" smtClean="0"/>
              <a:t>, ay HINDI </a:t>
            </a:r>
            <a:r>
              <a:rPr lang="en-US" sz="2400" b="1" dirty="0" err="1" smtClean="0"/>
              <a:t>magmamana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kaharian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</a:t>
            </a:r>
            <a:r>
              <a:rPr lang="en-US" sz="2400" b="1" dirty="0" smtClean="0"/>
              <a:t> Dios.</a:t>
            </a:r>
          </a:p>
          <a:p>
            <a:r>
              <a:rPr lang="en-US" sz="2400" b="1" dirty="0" smtClean="0"/>
              <a:t>Na </a:t>
            </a:r>
            <a:r>
              <a:rPr lang="en-US" sz="2400" b="1" dirty="0" err="1" smtClean="0"/>
              <a:t>ganyan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ilan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inyo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ngunit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nangahugasan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kayo, </a:t>
            </a:r>
            <a:r>
              <a:rPr lang="en-US" sz="2400" b="1" dirty="0" err="1" smtClean="0">
                <a:solidFill>
                  <a:srgbClr val="FF0000"/>
                </a:solidFill>
              </a:rPr>
              <a:t>ngunit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binanal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na</a:t>
            </a:r>
            <a:r>
              <a:rPr lang="en-US" sz="2400" b="1" dirty="0" smtClean="0">
                <a:solidFill>
                  <a:srgbClr val="FF0000"/>
                </a:solidFill>
              </a:rPr>
              <a:t> kayo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ngunit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inaring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ganap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kayo </a:t>
            </a:r>
            <a:r>
              <a:rPr lang="en-US" sz="2400" b="1" dirty="0" err="1" smtClean="0"/>
              <a:t>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pangalan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Panginoong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JesuCristo</a:t>
            </a:r>
            <a:r>
              <a:rPr lang="en-US" sz="2400" b="1" dirty="0" smtClean="0"/>
              <a:t> at </a:t>
            </a:r>
            <a:r>
              <a:rPr lang="en-US" sz="2400" b="1" dirty="0" err="1" smtClean="0"/>
              <a:t>ngEspiritu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</a:t>
            </a:r>
            <a:r>
              <a:rPr lang="en-US" sz="2400" b="1" dirty="0" smtClean="0"/>
              <a:t> Dios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955750"/>
          </a:xfrm>
        </p:grpSpPr>
        <p:pic>
          <p:nvPicPr>
            <p:cNvPr id="5" name="Picture 4" descr="WelcomeHom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0"/>
              <a:ext cx="4800600" cy="695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0" y="0"/>
              <a:ext cx="4343400" cy="6955750"/>
            </a:xfrm>
            <a:prstGeom prst="rect">
              <a:avLst/>
            </a:prstGeom>
            <a:solidFill>
              <a:srgbClr val="99FF66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 smtClean="0"/>
            </a:p>
            <a:p>
              <a:pPr algn="ctr"/>
              <a:r>
                <a:rPr lang="en-US" sz="2400" b="1" dirty="0" smtClean="0"/>
                <a:t>Phase 2</a:t>
              </a:r>
            </a:p>
            <a:p>
              <a:pPr algn="ctr"/>
              <a:r>
                <a:rPr lang="en-US" sz="2400" b="1" dirty="0" smtClean="0"/>
                <a:t>Sanctification Process</a:t>
              </a:r>
            </a:p>
            <a:p>
              <a:pPr algn="ctr"/>
              <a:endParaRPr lang="en-US" sz="2400" b="1" dirty="0" smtClean="0"/>
            </a:p>
            <a:p>
              <a:r>
                <a:rPr lang="en-US" sz="2400" b="1" dirty="0" smtClean="0">
                  <a:solidFill>
                    <a:srgbClr val="FF0000"/>
                  </a:solidFill>
                </a:rPr>
                <a:t>2 Tim. 2:21 </a:t>
              </a:r>
              <a:r>
                <a:rPr lang="en-US" sz="2400" dirty="0" smtClean="0"/>
                <a:t>“Kung </a:t>
              </a:r>
              <a:r>
                <a:rPr lang="en-US" sz="2400" dirty="0" err="1" smtClean="0"/>
                <a:t>ang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sinoman</a:t>
              </a:r>
              <a:r>
                <a:rPr lang="en-US" sz="2400" dirty="0" smtClean="0"/>
                <a:t> ay </a:t>
              </a:r>
              <a:r>
                <a:rPr lang="en-US" sz="2400" dirty="0" err="1" smtClean="0"/>
                <a:t>malinis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mga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ito</a:t>
              </a:r>
              <a:r>
                <a:rPr lang="en-US" sz="2400" dirty="0" smtClean="0"/>
                <a:t>, ay </a:t>
              </a:r>
              <a:r>
                <a:rPr lang="en-US" sz="2400" dirty="0" err="1" smtClean="0"/>
                <a:t>magiging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sisidlang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ikapupuri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pinakabanal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marapat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gamitin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ng</a:t>
              </a:r>
              <a:r>
                <a:rPr lang="en-US" sz="2400" dirty="0" smtClean="0"/>
                <a:t> may </a:t>
              </a:r>
              <a:r>
                <a:rPr lang="en-US" sz="2400" dirty="0" err="1" smtClean="0"/>
                <a:t>ari</a:t>
              </a:r>
              <a:r>
                <a:rPr lang="en-US" sz="2400" dirty="0" smtClean="0"/>
                <a:t>, </a:t>
              </a:r>
              <a:r>
                <a:rPr lang="en-US" sz="2400" b="1" dirty="0" err="1" smtClean="0"/>
                <a:t>nahahanda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sa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lahat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ng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gawang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mabuti</a:t>
              </a:r>
              <a:r>
                <a:rPr lang="en-US" sz="2400" dirty="0" smtClean="0"/>
                <a:t>.</a:t>
              </a:r>
            </a:p>
            <a:p>
              <a:endParaRPr lang="en-US" sz="2400" dirty="0"/>
            </a:p>
            <a:p>
              <a:r>
                <a:rPr lang="en-US" sz="2400" b="1" dirty="0" smtClean="0">
                  <a:solidFill>
                    <a:srgbClr val="FF0000"/>
                  </a:solidFill>
                </a:rPr>
                <a:t>Heb. 2:11 </a:t>
              </a:r>
              <a:r>
                <a:rPr lang="en-US" sz="2400" dirty="0" smtClean="0"/>
                <a:t>“</a:t>
              </a:r>
              <a:r>
                <a:rPr lang="en-US" sz="2400" dirty="0" err="1" smtClean="0"/>
                <a:t>sapagkat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ang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nagpapaging</a:t>
              </a:r>
              <a:r>
                <a:rPr lang="en-US" sz="2400" dirty="0" smtClean="0"/>
                <a:t> banal at </a:t>
              </a:r>
              <a:r>
                <a:rPr lang="en-US" sz="2400" dirty="0" err="1" smtClean="0"/>
                <a:t>ang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mga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pinapaging</a:t>
              </a:r>
              <a:r>
                <a:rPr lang="en-US" sz="2400" dirty="0" smtClean="0"/>
                <a:t> banal ay </a:t>
              </a:r>
              <a:r>
                <a:rPr lang="en-US" sz="2400" dirty="0" err="1" smtClean="0"/>
                <a:t>pawang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isa</a:t>
              </a:r>
              <a:r>
                <a:rPr lang="en-US" sz="2400" dirty="0" smtClean="0"/>
                <a:t>: </a:t>
              </a:r>
              <a:r>
                <a:rPr lang="en-US" sz="2400" dirty="0" err="1" smtClean="0"/>
                <a:t>na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dahil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dito’y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hindi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sila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nahihiyang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tawagin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silang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mga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kapatid</a:t>
              </a:r>
              <a:r>
                <a:rPr lang="en-US" sz="2400" dirty="0" smtClean="0"/>
                <a:t>”</a:t>
              </a:r>
              <a:endParaRPr lang="en-US" sz="2400"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In sanctification Process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God is calling you to do something…</a:t>
            </a:r>
          </a:p>
          <a:p>
            <a:r>
              <a:rPr lang="en-US" sz="4000" dirty="0" smtClean="0"/>
              <a:t>To be Holy…</a:t>
            </a:r>
          </a:p>
          <a:p>
            <a:r>
              <a:rPr lang="en-US" sz="4000" dirty="0" smtClean="0"/>
              <a:t>To obey the law of God..</a:t>
            </a:r>
          </a:p>
          <a:p>
            <a:r>
              <a:rPr lang="en-US" sz="4000" dirty="0" smtClean="0"/>
              <a:t>Don’t go back to your Old Life</a:t>
            </a:r>
          </a:p>
          <a:p>
            <a:endParaRPr lang="en-US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2.bp.blogspot.com/_WebnIkMGTz8/TRuQMYAtQ8I/AAAAAAAADio/maL3fsN-CgU/s1600/Big_Thr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4495800" cy="6858000"/>
          </a:xfrm>
          <a:prstGeom prst="rect">
            <a:avLst/>
          </a:prstGeom>
          <a:solidFill>
            <a:srgbClr val="66FFFF"/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Phase 3</a:t>
            </a:r>
          </a:p>
          <a:p>
            <a:pPr algn="ctr"/>
            <a:r>
              <a:rPr lang="en-US" sz="2400" b="1" dirty="0" smtClean="0"/>
              <a:t>GLORIFICATION</a:t>
            </a:r>
          </a:p>
          <a:p>
            <a:pPr algn="ctr"/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Rom.  8:30 </a:t>
            </a:r>
            <a:r>
              <a:rPr lang="en-US" sz="2400" dirty="0" smtClean="0"/>
              <a:t>“Moreover whom He did predestinate, them that He also called: and whom He called, them He also justified: and whom He justified, them He also GLORIFIED”</a:t>
            </a:r>
          </a:p>
          <a:p>
            <a:endParaRPr lang="en-US" sz="2400" b="1" dirty="0" smtClean="0"/>
          </a:p>
          <a:p>
            <a:r>
              <a:rPr lang="en-US" sz="2400" dirty="0" err="1" smtClean="0"/>
              <a:t>Kayong</a:t>
            </a:r>
            <a:r>
              <a:rPr lang="en-US" sz="2400" dirty="0" smtClean="0"/>
              <a:t> </a:t>
            </a:r>
            <a:r>
              <a:rPr lang="en-US" sz="2400" dirty="0" err="1" smtClean="0"/>
              <a:t>mga</a:t>
            </a:r>
            <a:r>
              <a:rPr lang="en-US" sz="2400" dirty="0" smtClean="0"/>
              <a:t> </a:t>
            </a:r>
            <a:r>
              <a:rPr lang="en-US" sz="2400" dirty="0" err="1" smtClean="0"/>
              <a:t>itinalaga</a:t>
            </a:r>
            <a:r>
              <a:rPr lang="en-US" sz="2400" dirty="0" smtClean="0"/>
              <a:t> </a:t>
            </a:r>
            <a:r>
              <a:rPr lang="en-US" sz="2400" dirty="0" err="1" smtClean="0"/>
              <a:t>Niya</a:t>
            </a:r>
            <a:r>
              <a:rPr lang="en-US" sz="2400" dirty="0" smtClean="0"/>
              <a:t>, ay </a:t>
            </a:r>
            <a:r>
              <a:rPr lang="en-US" sz="2400" dirty="0" err="1" smtClean="0"/>
              <a:t>Kaniyang</a:t>
            </a:r>
            <a:r>
              <a:rPr lang="en-US" sz="2400" dirty="0" smtClean="0"/>
              <a:t> </a:t>
            </a:r>
            <a:r>
              <a:rPr lang="en-US" sz="2400" dirty="0" err="1" smtClean="0"/>
              <a:t>tinawag</a:t>
            </a:r>
            <a:r>
              <a:rPr lang="en-US" sz="2400" dirty="0" smtClean="0"/>
              <a:t> </a:t>
            </a:r>
            <a:r>
              <a:rPr lang="en-US" sz="2400" dirty="0" err="1" smtClean="0"/>
              <a:t>naman</a:t>
            </a:r>
            <a:r>
              <a:rPr lang="en-US" sz="2400" dirty="0" smtClean="0"/>
              <a:t>: at </a:t>
            </a:r>
            <a:r>
              <a:rPr lang="en-US" sz="2400" dirty="0" err="1" smtClean="0"/>
              <a:t>ang</a:t>
            </a:r>
            <a:r>
              <a:rPr lang="en-US" sz="2400" dirty="0" smtClean="0"/>
              <a:t> </a:t>
            </a:r>
            <a:r>
              <a:rPr lang="en-US" sz="2400" dirty="0" err="1" smtClean="0"/>
              <a:t>mga</a:t>
            </a:r>
            <a:r>
              <a:rPr lang="en-US" sz="2400" dirty="0" smtClean="0"/>
              <a:t> </a:t>
            </a:r>
            <a:r>
              <a:rPr lang="en-US" sz="2400" dirty="0" err="1" smtClean="0"/>
              <a:t>tinawag</a:t>
            </a:r>
            <a:r>
              <a:rPr lang="en-US" sz="2400" dirty="0" smtClean="0"/>
              <a:t> ay </a:t>
            </a:r>
            <a:r>
              <a:rPr lang="en-US" sz="2400" dirty="0" err="1" smtClean="0"/>
              <a:t>inaaring-ganap</a:t>
            </a:r>
            <a:r>
              <a:rPr lang="en-US" sz="2400" dirty="0" smtClean="0"/>
              <a:t> </a:t>
            </a:r>
            <a:r>
              <a:rPr lang="en-US" sz="2400" dirty="0" err="1" smtClean="0"/>
              <a:t>naman</a:t>
            </a:r>
            <a:r>
              <a:rPr lang="en-US" sz="2400" dirty="0" smtClean="0"/>
              <a:t> </a:t>
            </a:r>
            <a:r>
              <a:rPr lang="en-US" sz="2400" dirty="0" err="1" smtClean="0"/>
              <a:t>Niya</a:t>
            </a:r>
            <a:r>
              <a:rPr lang="en-US" sz="2400" dirty="0" smtClean="0"/>
              <a:t>: at </a:t>
            </a:r>
            <a:r>
              <a:rPr lang="en-US" sz="2400" dirty="0" err="1" smtClean="0"/>
              <a:t>ang</a:t>
            </a:r>
            <a:r>
              <a:rPr lang="en-US" sz="2400" dirty="0" smtClean="0"/>
              <a:t> </a:t>
            </a:r>
            <a:r>
              <a:rPr lang="en-US" sz="2400" dirty="0" err="1" smtClean="0"/>
              <a:t>mga</a:t>
            </a:r>
            <a:r>
              <a:rPr lang="en-US" sz="2400" dirty="0" smtClean="0"/>
              <a:t> </a:t>
            </a:r>
            <a:r>
              <a:rPr lang="en-US" sz="2400" dirty="0" err="1" smtClean="0"/>
              <a:t>inaaring-ganap</a:t>
            </a:r>
            <a:r>
              <a:rPr lang="en-US" sz="2400" dirty="0" smtClean="0"/>
              <a:t> ay </a:t>
            </a:r>
            <a:r>
              <a:rPr lang="en-US" sz="2400" dirty="0" err="1" smtClean="0"/>
              <a:t>niluluwalhati</a:t>
            </a:r>
            <a:r>
              <a:rPr lang="en-US" sz="2400" dirty="0" smtClean="0"/>
              <a:t> din </a:t>
            </a:r>
            <a:r>
              <a:rPr lang="en-US" sz="2400" dirty="0" err="1" smtClean="0"/>
              <a:t>naman</a:t>
            </a:r>
            <a:r>
              <a:rPr lang="en-US" sz="2400" dirty="0" smtClean="0"/>
              <a:t> </a:t>
            </a:r>
            <a:r>
              <a:rPr lang="en-US" sz="2400" dirty="0" err="1" smtClean="0"/>
              <a:t>Niya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4419600" cy="6858000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Rom. 8:17 </a:t>
            </a:r>
            <a:r>
              <a:rPr lang="en-US" sz="2400" b="1" dirty="0" smtClean="0"/>
              <a:t>“And if children, then heirs; heirs of God, and joint-heirs with Christ; if so be that we suffer with Him, that we may be also GLORIFIED together.”</a:t>
            </a:r>
          </a:p>
          <a:p>
            <a:endParaRPr lang="en-US" sz="2400" dirty="0"/>
          </a:p>
          <a:p>
            <a:r>
              <a:rPr lang="en-US" sz="2400" b="1" dirty="0" smtClean="0"/>
              <a:t>At kung </a:t>
            </a:r>
            <a:r>
              <a:rPr lang="en-US" sz="2400" b="1" dirty="0" err="1" smtClean="0"/>
              <a:t>mga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anak</a:t>
            </a:r>
            <a:r>
              <a:rPr lang="en-US" sz="2400" b="1" dirty="0" smtClean="0"/>
              <a:t>, ay </a:t>
            </a:r>
            <a:r>
              <a:rPr lang="en-US" sz="2400" b="1" dirty="0" err="1" smtClean="0"/>
              <a:t>mga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tagapagmana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nga</a:t>
            </a:r>
            <a:r>
              <a:rPr lang="en-US" sz="2400" b="1" dirty="0" smtClean="0"/>
              <a:t>; </a:t>
            </a:r>
            <a:r>
              <a:rPr lang="en-US" sz="2400" b="1" dirty="0" err="1" smtClean="0"/>
              <a:t>mga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tagapagmana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</a:t>
            </a:r>
            <a:r>
              <a:rPr lang="en-US" sz="2400" b="1" dirty="0" smtClean="0"/>
              <a:t> Dios, at </a:t>
            </a:r>
            <a:r>
              <a:rPr lang="en-US" sz="2400" b="1" dirty="0" err="1" smtClean="0"/>
              <a:t>mga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kassamang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tagapagmanani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Kristo</a:t>
            </a:r>
            <a:r>
              <a:rPr lang="en-US" sz="2400" b="1" dirty="0" smtClean="0"/>
              <a:t>; kung </a:t>
            </a:r>
            <a:r>
              <a:rPr lang="en-US" sz="2400" b="1" dirty="0" err="1" smtClean="0"/>
              <a:t>gayon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makipagtiis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tayo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kanya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upang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tayo’y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lumuwalhati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namang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kasama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Niya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GLORIFICATION PROCESS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638800"/>
          </a:xfrm>
          <a:solidFill>
            <a:srgbClr val="FFFFCC"/>
          </a:solidFill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Cor.15:51-54 </a:t>
            </a:r>
            <a:r>
              <a:rPr lang="en-US" b="1" dirty="0" smtClean="0"/>
              <a:t>“</a:t>
            </a:r>
            <a:r>
              <a:rPr lang="en-US" b="1" dirty="0" err="1" smtClean="0"/>
              <a:t>narito</a:t>
            </a:r>
            <a:r>
              <a:rPr lang="en-US" b="1" dirty="0" smtClean="0"/>
              <a:t>, </a:t>
            </a:r>
            <a:r>
              <a:rPr lang="en-US" b="1" dirty="0" err="1" smtClean="0"/>
              <a:t>sinasaysay</a:t>
            </a:r>
            <a:r>
              <a:rPr lang="en-US" b="1" dirty="0" smtClean="0"/>
              <a:t> </a:t>
            </a:r>
            <a:r>
              <a:rPr lang="en-US" b="1" dirty="0" err="1" smtClean="0"/>
              <a:t>ko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inyo</a:t>
            </a:r>
            <a:r>
              <a:rPr lang="en-US" b="1" dirty="0" smtClean="0"/>
              <a:t> </a:t>
            </a: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 smtClean="0"/>
              <a:t>isang</a:t>
            </a:r>
            <a:r>
              <a:rPr lang="en-US" b="1" dirty="0" smtClean="0"/>
              <a:t> </a:t>
            </a:r>
            <a:r>
              <a:rPr lang="en-US" b="1" dirty="0" err="1" smtClean="0"/>
              <a:t>hiwaga</a:t>
            </a:r>
            <a:r>
              <a:rPr lang="en-US" b="1" dirty="0" smtClean="0"/>
              <a:t>: </a:t>
            </a:r>
            <a:r>
              <a:rPr lang="en-US" b="1" dirty="0" err="1" smtClean="0"/>
              <a:t>hindi</a:t>
            </a:r>
            <a:r>
              <a:rPr lang="en-US" b="1" dirty="0" smtClean="0"/>
              <a:t> </a:t>
            </a:r>
            <a:r>
              <a:rPr lang="en-US" b="1" dirty="0" err="1" smtClean="0"/>
              <a:t>tayong</a:t>
            </a:r>
            <a:r>
              <a:rPr lang="en-US" b="1" dirty="0" smtClean="0"/>
              <a:t> </a:t>
            </a:r>
            <a:r>
              <a:rPr lang="en-US" b="1" dirty="0" err="1" smtClean="0"/>
              <a:t>lahat</a:t>
            </a:r>
            <a:r>
              <a:rPr lang="en-US" b="1" dirty="0" smtClean="0"/>
              <a:t> ay </a:t>
            </a:r>
            <a:r>
              <a:rPr lang="en-US" b="1" dirty="0" err="1" smtClean="0"/>
              <a:t>mangatutulog</a:t>
            </a:r>
            <a:r>
              <a:rPr lang="en-US" b="1" dirty="0" smtClean="0"/>
              <a:t>, </a:t>
            </a:r>
            <a:r>
              <a:rPr lang="en-US" b="1" dirty="0" err="1" smtClean="0"/>
              <a:t>ngunit</a:t>
            </a:r>
            <a:r>
              <a:rPr lang="en-US" b="1" dirty="0" smtClean="0"/>
              <a:t> </a:t>
            </a:r>
            <a:r>
              <a:rPr lang="en-US" b="1" dirty="0" err="1" smtClean="0"/>
              <a:t>tayong</a:t>
            </a:r>
            <a:r>
              <a:rPr lang="en-US" b="1" dirty="0" smtClean="0"/>
              <a:t> </a:t>
            </a:r>
            <a:r>
              <a:rPr lang="en-US" b="1" dirty="0" err="1" smtClean="0"/>
              <a:t>lahat</a:t>
            </a:r>
            <a:r>
              <a:rPr lang="en-US" b="1" dirty="0" smtClean="0"/>
              <a:t> ay </a:t>
            </a:r>
            <a:r>
              <a:rPr lang="en-US" b="1" dirty="0" err="1" smtClean="0"/>
              <a:t>babaguhin</a:t>
            </a:r>
            <a:r>
              <a:rPr lang="en-US" b="1" dirty="0" smtClean="0"/>
              <a:t>, </a:t>
            </a:r>
          </a:p>
          <a:p>
            <a:r>
              <a:rPr lang="en-US" b="1" dirty="0" smtClean="0"/>
              <a:t>Sa </a:t>
            </a:r>
            <a:r>
              <a:rPr lang="en-US" b="1" dirty="0" err="1" smtClean="0"/>
              <a:t>isang</a:t>
            </a:r>
            <a:r>
              <a:rPr lang="en-US" b="1" dirty="0" smtClean="0"/>
              <a:t> </a:t>
            </a:r>
            <a:r>
              <a:rPr lang="en-US" b="1" dirty="0" err="1" smtClean="0"/>
              <a:t>sandali</a:t>
            </a:r>
            <a:r>
              <a:rPr lang="en-US" b="1" dirty="0" smtClean="0"/>
              <a:t>,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isang</a:t>
            </a:r>
            <a:r>
              <a:rPr lang="en-US" b="1" dirty="0" smtClean="0"/>
              <a:t> </a:t>
            </a:r>
            <a:r>
              <a:rPr lang="en-US" b="1" dirty="0" err="1" smtClean="0"/>
              <a:t>kisap-mata</a:t>
            </a:r>
            <a:r>
              <a:rPr lang="en-US" b="1" dirty="0" smtClean="0"/>
              <a:t>,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huling</a:t>
            </a:r>
            <a:r>
              <a:rPr lang="en-US" b="1" dirty="0" smtClean="0"/>
              <a:t> </a:t>
            </a:r>
            <a:r>
              <a:rPr lang="en-US" b="1" dirty="0" err="1" smtClean="0"/>
              <a:t>pagtunog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trumpeta</a:t>
            </a:r>
            <a:r>
              <a:rPr lang="en-US" b="1" dirty="0" smtClean="0"/>
              <a:t>: </a:t>
            </a:r>
            <a:r>
              <a:rPr lang="en-US" b="1" dirty="0" err="1" smtClean="0"/>
              <a:t>sapagkat</a:t>
            </a:r>
            <a:r>
              <a:rPr lang="en-US" b="1" dirty="0" smtClean="0"/>
              <a:t> </a:t>
            </a:r>
            <a:r>
              <a:rPr lang="en-US" b="1" dirty="0" err="1" smtClean="0"/>
              <a:t>tutunog</a:t>
            </a:r>
            <a:r>
              <a:rPr lang="en-US" b="1" dirty="0" smtClean="0"/>
              <a:t> </a:t>
            </a: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 smtClean="0"/>
              <a:t>trumpeta</a:t>
            </a:r>
            <a:r>
              <a:rPr lang="en-US" b="1" dirty="0" smtClean="0"/>
              <a:t>, at </a:t>
            </a: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 smtClean="0"/>
              <a:t>mga</a:t>
            </a:r>
            <a:r>
              <a:rPr lang="en-US" b="1" dirty="0" smtClean="0"/>
              <a:t> </a:t>
            </a:r>
            <a:r>
              <a:rPr lang="en-US" b="1" dirty="0" err="1" smtClean="0"/>
              <a:t>patay</a:t>
            </a:r>
            <a:r>
              <a:rPr lang="en-US" b="1" dirty="0" smtClean="0"/>
              <a:t> ay </a:t>
            </a:r>
            <a:r>
              <a:rPr lang="en-US" b="1" dirty="0" err="1" smtClean="0"/>
              <a:t>mangabubuhay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maguli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walang</a:t>
            </a:r>
            <a:r>
              <a:rPr lang="en-US" b="1" dirty="0" smtClean="0"/>
              <a:t> </a:t>
            </a:r>
            <a:r>
              <a:rPr lang="en-US" b="1" dirty="0" err="1" smtClean="0"/>
              <a:t>kasiraan</a:t>
            </a:r>
            <a:r>
              <a:rPr lang="en-US" b="1" dirty="0" smtClean="0"/>
              <a:t>, at </a:t>
            </a:r>
            <a:r>
              <a:rPr lang="en-US" b="1" dirty="0" err="1" smtClean="0"/>
              <a:t>tayo’y</a:t>
            </a:r>
            <a:r>
              <a:rPr lang="en-US" b="1" dirty="0" smtClean="0"/>
              <a:t> </a:t>
            </a:r>
            <a:r>
              <a:rPr lang="en-US" b="1" dirty="0" err="1" smtClean="0"/>
              <a:t>babaguhin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Sapagkat</a:t>
            </a:r>
            <a:r>
              <a:rPr lang="en-US" b="1" dirty="0" smtClean="0"/>
              <a:t> </a:t>
            </a:r>
            <a:r>
              <a:rPr lang="en-US" b="1" dirty="0" err="1" smtClean="0"/>
              <a:t>kailangan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itong</a:t>
            </a:r>
            <a:r>
              <a:rPr lang="en-US" b="1" dirty="0" smtClean="0"/>
              <a:t> may </a:t>
            </a:r>
            <a:r>
              <a:rPr lang="en-US" b="1" dirty="0" err="1" smtClean="0"/>
              <a:t>kasiraan</a:t>
            </a:r>
            <a:r>
              <a:rPr lang="en-US" b="1" dirty="0" smtClean="0"/>
              <a:t> ay </a:t>
            </a:r>
            <a:r>
              <a:rPr lang="en-US" b="1" dirty="0" err="1" smtClean="0"/>
              <a:t>mabihisan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walang</a:t>
            </a:r>
            <a:r>
              <a:rPr lang="en-US" b="1" dirty="0" smtClean="0"/>
              <a:t> </a:t>
            </a:r>
            <a:r>
              <a:rPr lang="en-US" b="1" dirty="0" err="1" smtClean="0"/>
              <a:t>kasiraan</a:t>
            </a:r>
            <a:r>
              <a:rPr lang="en-US" b="1" dirty="0" smtClean="0"/>
              <a:t>, at </a:t>
            </a:r>
            <a:r>
              <a:rPr lang="en-US" b="1" dirty="0" err="1" smtClean="0"/>
              <a:t>itong</a:t>
            </a:r>
            <a:r>
              <a:rPr lang="en-US" b="1" dirty="0" smtClean="0"/>
              <a:t> may </a:t>
            </a:r>
            <a:r>
              <a:rPr lang="en-US" b="1" dirty="0" err="1" smtClean="0"/>
              <a:t>kamatayan</a:t>
            </a:r>
            <a:r>
              <a:rPr lang="en-US" b="1" dirty="0" smtClean="0"/>
              <a:t> ay </a:t>
            </a:r>
            <a:r>
              <a:rPr lang="en-US" b="1" dirty="0" err="1" smtClean="0"/>
              <a:t>magbihis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walang</a:t>
            </a:r>
            <a:r>
              <a:rPr lang="en-US" b="1" dirty="0" smtClean="0"/>
              <a:t> </a:t>
            </a:r>
            <a:r>
              <a:rPr lang="en-US" b="1" dirty="0" err="1" smtClean="0"/>
              <a:t>kamatayan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Datapwat</a:t>
            </a:r>
            <a:r>
              <a:rPr lang="en-US" b="1" dirty="0" smtClean="0"/>
              <a:t> </a:t>
            </a:r>
            <a:r>
              <a:rPr lang="en-US" b="1" dirty="0" err="1" smtClean="0"/>
              <a:t>pagka</a:t>
            </a:r>
            <a:r>
              <a:rPr lang="en-US" b="1" dirty="0" smtClean="0"/>
              <a:t> </a:t>
            </a:r>
            <a:r>
              <a:rPr lang="en-US" b="1" dirty="0" err="1" smtClean="0"/>
              <a:t>itong</a:t>
            </a:r>
            <a:r>
              <a:rPr lang="en-US" b="1" dirty="0" smtClean="0"/>
              <a:t> may </a:t>
            </a:r>
            <a:r>
              <a:rPr lang="en-US" b="1" dirty="0" err="1" smtClean="0"/>
              <a:t>kasiraan</a:t>
            </a:r>
            <a:r>
              <a:rPr lang="en-US" b="1" dirty="0" smtClean="0"/>
              <a:t> ay </a:t>
            </a:r>
            <a:r>
              <a:rPr lang="en-US" b="1" dirty="0" err="1" smtClean="0"/>
              <a:t>mabihisan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walang</a:t>
            </a:r>
            <a:r>
              <a:rPr lang="en-US" b="1" dirty="0" smtClean="0"/>
              <a:t> </a:t>
            </a:r>
            <a:r>
              <a:rPr lang="en-US" b="1" dirty="0" err="1" smtClean="0"/>
              <a:t>kasiraan</a:t>
            </a:r>
            <a:r>
              <a:rPr lang="en-US" b="1" dirty="0" smtClean="0"/>
              <a:t>, at </a:t>
            </a:r>
            <a:r>
              <a:rPr lang="en-US" b="1" dirty="0" err="1" smtClean="0"/>
              <a:t>itong</a:t>
            </a:r>
            <a:r>
              <a:rPr lang="en-US" b="1" dirty="0" smtClean="0"/>
              <a:t> may </a:t>
            </a:r>
            <a:r>
              <a:rPr lang="en-US" b="1" dirty="0" err="1" smtClean="0"/>
              <a:t>kamatayan</a:t>
            </a:r>
            <a:r>
              <a:rPr lang="en-US" b="1" dirty="0" smtClean="0"/>
              <a:t> ay </a:t>
            </a:r>
            <a:r>
              <a:rPr lang="en-US" b="1" dirty="0" err="1" smtClean="0"/>
              <a:t>mabihisan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walang</a:t>
            </a:r>
            <a:r>
              <a:rPr lang="en-US" b="1" dirty="0" smtClean="0"/>
              <a:t> </a:t>
            </a:r>
            <a:r>
              <a:rPr lang="en-US" b="1" dirty="0" err="1" smtClean="0"/>
              <a:t>kamatayan</a:t>
            </a:r>
            <a:r>
              <a:rPr lang="en-US" b="1" dirty="0" smtClean="0"/>
              <a:t>, kung </a:t>
            </a:r>
            <a:r>
              <a:rPr lang="en-US" b="1" dirty="0" err="1" smtClean="0"/>
              <a:t>magkagayon</a:t>
            </a:r>
            <a:r>
              <a:rPr lang="en-US" b="1" dirty="0" smtClean="0"/>
              <a:t> ay </a:t>
            </a:r>
            <a:r>
              <a:rPr lang="en-US" b="1" dirty="0" err="1" smtClean="0"/>
              <a:t>mangyayari</a:t>
            </a:r>
            <a:r>
              <a:rPr lang="en-US" b="1" dirty="0" smtClean="0"/>
              <a:t> </a:t>
            </a: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 smtClean="0"/>
              <a:t>wikang</a:t>
            </a:r>
            <a:r>
              <a:rPr lang="en-US" b="1" dirty="0" smtClean="0"/>
              <a:t> </a:t>
            </a:r>
            <a:r>
              <a:rPr lang="en-US" b="1" dirty="0" err="1" smtClean="0"/>
              <a:t>nasusulat</a:t>
            </a:r>
            <a:r>
              <a:rPr lang="en-US" b="1" dirty="0" smtClean="0"/>
              <a:t>, </a:t>
            </a:r>
            <a:r>
              <a:rPr lang="en-US" b="1" dirty="0" err="1" smtClean="0"/>
              <a:t>nilamon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pagtatagumpay</a:t>
            </a:r>
            <a:r>
              <a:rPr lang="en-US" b="1" dirty="0" smtClean="0"/>
              <a:t> </a:t>
            </a: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 smtClean="0"/>
              <a:t>kamatayan</a:t>
            </a:r>
            <a:r>
              <a:rPr lang="en-US" b="1" dirty="0" smtClean="0"/>
              <a:t>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.bp.blogspot.com/-g3Fa5oYoBt8/UjBTr3e5oaI/AAAAAAAABSo/H222afdPwQo/s1600/cr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"/>
            <a:ext cx="9144000" cy="67437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Definition of Salvation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267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3200" b="1" dirty="0" smtClean="0"/>
          </a:p>
          <a:p>
            <a:r>
              <a:rPr lang="en-US" sz="3200" b="1" dirty="0" smtClean="0"/>
              <a:t>The act of saving someone from sin or evil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The deliverance from the power and effect of sin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The preservation from destruction or failure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http://files.myopera.com/AshraFekry/albums/937728/Christ%2Bme%2005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0" y="4919008"/>
              <a:ext cx="9144000" cy="193899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Phil. 2:12 </a:t>
              </a:r>
              <a:r>
                <a:rPr lang="en-US" sz="2400" dirty="0" smtClean="0"/>
                <a:t>“</a:t>
              </a:r>
              <a:r>
                <a:rPr lang="en-US" sz="2400" dirty="0" err="1" smtClean="0"/>
                <a:t>kaya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nga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mga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minamahal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ko</a:t>
              </a:r>
              <a:r>
                <a:rPr lang="en-US" sz="2400" dirty="0" smtClean="0"/>
                <a:t>, kung </a:t>
              </a:r>
              <a:r>
                <a:rPr lang="en-US" sz="2400" dirty="0" err="1" smtClean="0"/>
                <a:t>paano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ang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inyong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laging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pagsunod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na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hindi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lamang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harapan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ko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ngunit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bagkos</a:t>
              </a:r>
              <a:r>
                <a:rPr lang="en-US" sz="2400" dirty="0" smtClean="0"/>
                <a:t> pa </a:t>
              </a:r>
              <a:r>
                <a:rPr lang="en-US" sz="2400" dirty="0" err="1" smtClean="0"/>
                <a:t>ngayong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ako’y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wala</a:t>
              </a:r>
              <a:r>
                <a:rPr lang="en-US" sz="2400" dirty="0" smtClean="0"/>
                <a:t>, ay </a:t>
              </a:r>
              <a:r>
                <a:rPr lang="en-US" sz="2400" b="1" dirty="0" err="1" smtClean="0"/>
                <a:t>lubusin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ninyo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ang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gawain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ng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inyong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sariling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pagkaligtas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na</a:t>
              </a:r>
              <a:r>
                <a:rPr lang="en-US" sz="2400" b="1" dirty="0" smtClean="0"/>
                <a:t> may </a:t>
              </a:r>
              <a:r>
                <a:rPr lang="en-US" sz="2400" b="1" dirty="0" err="1" smtClean="0"/>
                <a:t>takot</a:t>
              </a:r>
              <a:r>
                <a:rPr lang="en-US" sz="2400" b="1" dirty="0" smtClean="0"/>
                <a:t> at </a:t>
              </a:r>
              <a:r>
                <a:rPr lang="en-US" sz="2400" b="1" dirty="0" err="1" smtClean="0"/>
                <a:t>panginginig</a:t>
              </a:r>
              <a:r>
                <a:rPr lang="en-US" sz="2400" b="1" dirty="0" smtClean="0"/>
                <a:t>.”</a:t>
              </a:r>
              <a:endParaRPr lang="en-US" sz="2400" b="1" dirty="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Conclusion of the Study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Ang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lahat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mga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tumanggap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kay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kristo</a:t>
            </a:r>
            <a:r>
              <a:rPr lang="en-US" dirty="0" smtClean="0">
                <a:solidFill>
                  <a:schemeClr val="tx2"/>
                </a:solidFill>
              </a:rPr>
              <a:t> at </a:t>
            </a:r>
            <a:r>
              <a:rPr lang="en-US" dirty="0" err="1" smtClean="0">
                <a:solidFill>
                  <a:schemeClr val="tx2"/>
                </a:solidFill>
              </a:rPr>
              <a:t>nabautismohan</a:t>
            </a:r>
            <a:r>
              <a:rPr lang="en-US" dirty="0" smtClean="0">
                <a:solidFill>
                  <a:schemeClr val="tx2"/>
                </a:solidFill>
              </a:rPr>
              <a:t> ay </a:t>
            </a:r>
            <a:r>
              <a:rPr lang="en-US" dirty="0" err="1" smtClean="0">
                <a:solidFill>
                  <a:schemeClr val="tx2"/>
                </a:solidFill>
              </a:rPr>
              <a:t>inaring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ganap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pamamagitan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pananampalataya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hiwalay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Gawa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r>
              <a:rPr lang="en-US" b="1" dirty="0" smtClean="0">
                <a:solidFill>
                  <a:srgbClr val="FF0000"/>
                </a:solidFill>
              </a:rPr>
              <a:t>JUSTIFICATION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dirty="0" err="1" smtClean="0">
                <a:solidFill>
                  <a:schemeClr val="tx2"/>
                </a:solidFill>
              </a:rPr>
              <a:t>Ang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lahat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inaring-ganap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pananampalataya</a:t>
            </a:r>
            <a:r>
              <a:rPr lang="en-US" dirty="0" smtClean="0">
                <a:solidFill>
                  <a:schemeClr val="tx2"/>
                </a:solidFill>
              </a:rPr>
              <a:t> ay </a:t>
            </a:r>
            <a:r>
              <a:rPr lang="en-US" dirty="0" err="1" smtClean="0">
                <a:solidFill>
                  <a:schemeClr val="tx2"/>
                </a:solidFill>
              </a:rPr>
              <a:t>dapat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magpakabanal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r>
              <a:rPr lang="en-US" b="1" dirty="0" smtClean="0">
                <a:solidFill>
                  <a:srgbClr val="FF0000"/>
                </a:solidFill>
              </a:rPr>
              <a:t>SANCTIFICATION</a:t>
            </a:r>
            <a:r>
              <a:rPr lang="en-US" b="1" dirty="0" smtClean="0">
                <a:solidFill>
                  <a:schemeClr val="tx2"/>
                </a:solidFill>
              </a:rPr>
              <a:t> / MAGING MASUNURIN SA KAUTUSAN NG DIOS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dirty="0" err="1" smtClean="0">
                <a:solidFill>
                  <a:schemeClr val="tx2"/>
                </a:solidFill>
              </a:rPr>
              <a:t>Ang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lahat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magtagumpay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kasalanan</a:t>
            </a:r>
            <a:r>
              <a:rPr lang="en-US" dirty="0" smtClean="0">
                <a:solidFill>
                  <a:schemeClr val="tx2"/>
                </a:solidFill>
              </a:rPr>
              <a:t> ay </a:t>
            </a:r>
            <a:r>
              <a:rPr lang="en-US" dirty="0" err="1" smtClean="0">
                <a:solidFill>
                  <a:schemeClr val="tx2"/>
                </a:solidFill>
              </a:rPr>
              <a:t>babaguhin</a:t>
            </a:r>
            <a:r>
              <a:rPr lang="en-US" dirty="0" smtClean="0">
                <a:solidFill>
                  <a:schemeClr val="tx2"/>
                </a:solidFill>
              </a:rPr>
              <a:t> o </a:t>
            </a:r>
            <a:r>
              <a:rPr lang="en-US" dirty="0" err="1" smtClean="0">
                <a:solidFill>
                  <a:schemeClr val="tx2"/>
                </a:solidFill>
              </a:rPr>
              <a:t>bibihisan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walang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kamatayan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r>
              <a:rPr lang="en-US" b="1" dirty="0" smtClean="0">
                <a:solidFill>
                  <a:srgbClr val="FF0000"/>
                </a:solidFill>
              </a:rPr>
              <a:t>GLORIFICATION</a:t>
            </a:r>
            <a:r>
              <a:rPr lang="en-US" b="1" dirty="0" smtClean="0">
                <a:solidFill>
                  <a:schemeClr val="tx2"/>
                </a:solidFill>
              </a:rPr>
              <a:t> / MANANAHAN SA LANGIT KASAMA SI KRISTO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So Are you saved?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502615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b="1" dirty="0" smtClean="0"/>
              <a:t>Kung </a:t>
            </a:r>
            <a:r>
              <a:rPr lang="en-US" b="1" dirty="0" err="1" smtClean="0"/>
              <a:t>tinanggap</a:t>
            </a:r>
            <a:r>
              <a:rPr lang="en-US" b="1" dirty="0" smtClean="0"/>
              <a:t> mo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Kristo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pamamagitan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Bawtismo</a:t>
            </a:r>
            <a:r>
              <a:rPr lang="en-US" b="1" dirty="0" smtClean="0"/>
              <a:t>…. </a:t>
            </a:r>
            <a:r>
              <a:rPr lang="en-US" b="1" dirty="0" err="1" smtClean="0"/>
              <a:t>Iniligtas</a:t>
            </a:r>
            <a:r>
              <a:rPr lang="en-US" b="1" dirty="0" smtClean="0"/>
              <a:t> ka </a:t>
            </a:r>
            <a:r>
              <a:rPr lang="en-US" b="1" dirty="0" err="1" smtClean="0"/>
              <a:t>Nya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pamamagitan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Pagaaring</a:t>
            </a:r>
            <a:r>
              <a:rPr lang="en-US" b="1" dirty="0" smtClean="0"/>
              <a:t> </a:t>
            </a:r>
            <a:r>
              <a:rPr lang="en-US" b="1" dirty="0" err="1" smtClean="0"/>
              <a:t>ganap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walang</a:t>
            </a:r>
            <a:r>
              <a:rPr lang="en-US" b="1" dirty="0" smtClean="0"/>
              <a:t> </a:t>
            </a:r>
            <a:r>
              <a:rPr lang="en-US" b="1" dirty="0" err="1" smtClean="0"/>
              <a:t>sala</a:t>
            </a:r>
            <a:r>
              <a:rPr lang="en-US" b="1" dirty="0" smtClean="0"/>
              <a:t>..</a:t>
            </a:r>
          </a:p>
          <a:p>
            <a:endParaRPr lang="en-US" b="1" dirty="0" smtClean="0"/>
          </a:p>
          <a:p>
            <a:r>
              <a:rPr lang="en-US" b="1" dirty="0" smtClean="0"/>
              <a:t>Kung </a:t>
            </a:r>
            <a:r>
              <a:rPr lang="en-US" b="1" dirty="0" err="1" smtClean="0"/>
              <a:t>Iniingatan</a:t>
            </a:r>
            <a:r>
              <a:rPr lang="en-US" b="1" dirty="0" smtClean="0"/>
              <a:t> mo </a:t>
            </a: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 smtClean="0"/>
              <a:t>Kanyang</a:t>
            </a:r>
            <a:r>
              <a:rPr lang="en-US" b="1" dirty="0" smtClean="0"/>
              <a:t> </a:t>
            </a:r>
            <a:r>
              <a:rPr lang="en-US" b="1" dirty="0" err="1" smtClean="0"/>
              <a:t>mga</a:t>
            </a:r>
            <a:r>
              <a:rPr lang="en-US" b="1" dirty="0" smtClean="0"/>
              <a:t> </a:t>
            </a:r>
            <a:r>
              <a:rPr lang="en-US" b="1" dirty="0" err="1" smtClean="0"/>
              <a:t>Utos</a:t>
            </a:r>
            <a:r>
              <a:rPr lang="en-US" b="1" dirty="0" smtClean="0"/>
              <a:t> ay </a:t>
            </a:r>
            <a:r>
              <a:rPr lang="en-US" b="1" dirty="0" err="1" smtClean="0"/>
              <a:t>ay</a:t>
            </a:r>
            <a:r>
              <a:rPr lang="en-US" b="1" dirty="0" smtClean="0"/>
              <a:t> </a:t>
            </a:r>
            <a:r>
              <a:rPr lang="en-US" b="1" dirty="0" err="1" smtClean="0"/>
              <a:t>namumuhay</a:t>
            </a:r>
            <a:r>
              <a:rPr lang="en-US" b="1" dirty="0" smtClean="0"/>
              <a:t> ka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Patuloy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pagliligtas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Dios…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ikalawang</a:t>
            </a:r>
            <a:r>
              <a:rPr lang="en-US" b="1" dirty="0" smtClean="0"/>
              <a:t> </a:t>
            </a:r>
            <a:r>
              <a:rPr lang="en-US" b="1" dirty="0" err="1" smtClean="0"/>
              <a:t>bahagi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err="1" smtClean="0"/>
              <a:t>Hanggang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dumating</a:t>
            </a:r>
            <a:r>
              <a:rPr lang="en-US" b="1" dirty="0" smtClean="0"/>
              <a:t> </a:t>
            </a: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 smtClean="0"/>
              <a:t>Panginoon</a:t>
            </a:r>
            <a:r>
              <a:rPr lang="en-US" b="1" dirty="0" smtClean="0"/>
              <a:t> </a:t>
            </a:r>
            <a:r>
              <a:rPr lang="en-US" b="1" dirty="0" err="1" smtClean="0"/>
              <a:t>upang</a:t>
            </a:r>
            <a:r>
              <a:rPr lang="en-US" b="1" dirty="0" smtClean="0"/>
              <a:t> </a:t>
            </a:r>
            <a:r>
              <a:rPr lang="en-US" b="1" dirty="0" err="1" smtClean="0"/>
              <a:t>palitan</a:t>
            </a:r>
            <a:r>
              <a:rPr lang="en-US" b="1" dirty="0" smtClean="0"/>
              <a:t> </a:t>
            </a: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 smtClean="0"/>
              <a:t>iyong</a:t>
            </a:r>
            <a:r>
              <a:rPr lang="en-US" b="1" dirty="0" smtClean="0"/>
              <a:t> </a:t>
            </a:r>
            <a:r>
              <a:rPr lang="en-US" b="1" dirty="0" err="1" smtClean="0"/>
              <a:t>katawang</a:t>
            </a:r>
            <a:r>
              <a:rPr lang="en-US" b="1" dirty="0" smtClean="0"/>
              <a:t> </a:t>
            </a:r>
            <a:r>
              <a:rPr lang="en-US" b="1" dirty="0" err="1" smtClean="0"/>
              <a:t>nasisira</a:t>
            </a:r>
            <a:r>
              <a:rPr lang="en-US" b="1" dirty="0" smtClean="0"/>
              <a:t>.. </a:t>
            </a:r>
            <a:r>
              <a:rPr lang="en-US" b="1" dirty="0" err="1" smtClean="0"/>
              <a:t>Ikatlong</a:t>
            </a:r>
            <a:r>
              <a:rPr lang="en-US" b="1" dirty="0" smtClean="0"/>
              <a:t> </a:t>
            </a:r>
            <a:r>
              <a:rPr lang="en-US" b="1" dirty="0" err="1" smtClean="0"/>
              <a:t>bahagi</a:t>
            </a:r>
            <a:endParaRPr lang="en-US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8382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You are really in Christ if: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534400" cy="5026152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Ikaw</a:t>
            </a:r>
            <a:r>
              <a:rPr lang="en-US" sz="2800" dirty="0" smtClean="0"/>
              <a:t> ay </a:t>
            </a:r>
            <a:r>
              <a:rPr lang="en-US" sz="2800" dirty="0" err="1" smtClean="0"/>
              <a:t>Inaring</a:t>
            </a:r>
            <a:r>
              <a:rPr lang="en-US" sz="2800" dirty="0" smtClean="0"/>
              <a:t> </a:t>
            </a:r>
            <a:r>
              <a:rPr lang="en-US" sz="2800" dirty="0" err="1" smtClean="0"/>
              <a:t>Ganap</a:t>
            </a:r>
            <a:r>
              <a:rPr lang="en-US" sz="2800" dirty="0" smtClean="0"/>
              <a:t> at </a:t>
            </a:r>
            <a:r>
              <a:rPr lang="en-US" sz="2800" dirty="0" err="1" smtClean="0"/>
              <a:t>walang</a:t>
            </a:r>
            <a:r>
              <a:rPr lang="en-US" sz="2800" dirty="0" smtClean="0"/>
              <a:t> </a:t>
            </a:r>
            <a:r>
              <a:rPr lang="en-US" sz="2800" dirty="0" err="1" smtClean="0"/>
              <a:t>sala</a:t>
            </a:r>
            <a:r>
              <a:rPr lang="en-US" sz="2800" dirty="0" smtClean="0"/>
              <a:t> </a:t>
            </a:r>
            <a:r>
              <a:rPr lang="en-US" sz="2800" dirty="0" err="1" smtClean="0"/>
              <a:t>dahil</a:t>
            </a:r>
            <a:r>
              <a:rPr lang="en-US" sz="2800" dirty="0" smtClean="0"/>
              <a:t> </a:t>
            </a:r>
            <a:r>
              <a:rPr lang="en-US" sz="2800" dirty="0" err="1" smtClean="0"/>
              <a:t>tinanggap</a:t>
            </a:r>
            <a:r>
              <a:rPr lang="en-US" sz="2800" dirty="0" smtClean="0"/>
              <a:t> mo </a:t>
            </a:r>
            <a:r>
              <a:rPr lang="en-US" sz="2800" dirty="0" err="1" smtClean="0"/>
              <a:t>ang</a:t>
            </a:r>
            <a:r>
              <a:rPr lang="en-US" sz="2800" dirty="0" smtClean="0"/>
              <a:t> </a:t>
            </a:r>
            <a:r>
              <a:rPr lang="en-US" sz="2800" dirty="0" err="1" smtClean="0"/>
              <a:t>kaloob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pagliligtas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pamamagitan</a:t>
            </a:r>
            <a:r>
              <a:rPr lang="en-US" sz="2800" dirty="0" smtClean="0"/>
              <a:t> </a:t>
            </a:r>
            <a:r>
              <a:rPr lang="en-US" sz="2800" dirty="0" err="1" smtClean="0"/>
              <a:t>ng</a:t>
            </a:r>
            <a:r>
              <a:rPr lang="en-US" sz="2800" dirty="0" smtClean="0"/>
              <a:t> </a:t>
            </a:r>
            <a:r>
              <a:rPr lang="en-US" sz="2800" dirty="0" err="1" smtClean="0"/>
              <a:t>Kanyang</a:t>
            </a:r>
            <a:r>
              <a:rPr lang="en-US" sz="2800" dirty="0" smtClean="0"/>
              <a:t> </a:t>
            </a:r>
            <a:r>
              <a:rPr lang="en-US" sz="2800" dirty="0" err="1" smtClean="0"/>
              <a:t>biyaya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Ikaw</a:t>
            </a:r>
            <a:r>
              <a:rPr lang="en-US" sz="2800" dirty="0" smtClean="0"/>
              <a:t> ay </a:t>
            </a:r>
            <a:r>
              <a:rPr lang="en-US" sz="2800" dirty="0" err="1" smtClean="0"/>
              <a:t>namumuhay</a:t>
            </a:r>
            <a:r>
              <a:rPr lang="en-US" sz="2800" dirty="0" smtClean="0"/>
              <a:t> </a:t>
            </a:r>
            <a:r>
              <a:rPr lang="en-US" sz="2800" dirty="0" err="1" smtClean="0"/>
              <a:t>araw</a:t>
            </a:r>
            <a:r>
              <a:rPr lang="en-US" sz="2800" dirty="0" smtClean="0"/>
              <a:t> </a:t>
            </a:r>
            <a:r>
              <a:rPr lang="en-US" sz="2800" dirty="0" err="1" smtClean="0"/>
              <a:t>araw</a:t>
            </a:r>
            <a:r>
              <a:rPr lang="en-US" sz="2800" dirty="0" smtClean="0"/>
              <a:t> </a:t>
            </a:r>
            <a:r>
              <a:rPr lang="en-US" sz="2800" dirty="0" err="1" smtClean="0"/>
              <a:t>ng</a:t>
            </a:r>
            <a:r>
              <a:rPr lang="en-US" sz="2800" dirty="0" smtClean="0"/>
              <a:t> </a:t>
            </a:r>
            <a:r>
              <a:rPr lang="en-US" sz="2800" dirty="0" err="1" smtClean="0"/>
              <a:t>isang</a:t>
            </a:r>
            <a:r>
              <a:rPr lang="en-US" sz="2800" dirty="0" smtClean="0"/>
              <a:t> banal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pamumuhay</a:t>
            </a:r>
            <a:r>
              <a:rPr lang="en-US" sz="2800" dirty="0" smtClean="0"/>
              <a:t>;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Pagsunod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lahat</a:t>
            </a:r>
            <a:r>
              <a:rPr lang="en-US" sz="2800" dirty="0" smtClean="0"/>
              <a:t> </a:t>
            </a:r>
            <a:r>
              <a:rPr lang="en-US" sz="2800" dirty="0" err="1" smtClean="0"/>
              <a:t>ng</a:t>
            </a:r>
            <a:r>
              <a:rPr lang="en-US" sz="2800" dirty="0" smtClean="0"/>
              <a:t> </a:t>
            </a:r>
            <a:r>
              <a:rPr lang="en-US" sz="2800" dirty="0" err="1" smtClean="0"/>
              <a:t>kautusan</a:t>
            </a:r>
            <a:r>
              <a:rPr lang="en-US" sz="2800" dirty="0" smtClean="0"/>
              <a:t> </a:t>
            </a:r>
            <a:r>
              <a:rPr lang="en-US" sz="2800" dirty="0" err="1" smtClean="0"/>
              <a:t>ng</a:t>
            </a:r>
            <a:r>
              <a:rPr lang="en-US" sz="2800" dirty="0" smtClean="0"/>
              <a:t> Dios..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Ikaw</a:t>
            </a:r>
            <a:r>
              <a:rPr lang="en-US" sz="2800" dirty="0" smtClean="0"/>
              <a:t> ay </a:t>
            </a:r>
            <a:r>
              <a:rPr lang="en-US" sz="2800" dirty="0" err="1" smtClean="0"/>
              <a:t>siguradong</a:t>
            </a:r>
            <a:r>
              <a:rPr lang="en-US" sz="2800" dirty="0" smtClean="0"/>
              <a:t> </a:t>
            </a:r>
            <a:r>
              <a:rPr lang="en-US" sz="2800" dirty="0" err="1" smtClean="0"/>
              <a:t>makakasama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Kanyang</a:t>
            </a:r>
            <a:r>
              <a:rPr lang="en-US" sz="2800" dirty="0" smtClean="0"/>
              <a:t> </a:t>
            </a:r>
            <a:r>
              <a:rPr lang="en-US" sz="2800" dirty="0" err="1" smtClean="0"/>
              <a:t>muling</a:t>
            </a:r>
            <a:r>
              <a:rPr lang="en-US" sz="2800" dirty="0" smtClean="0"/>
              <a:t> </a:t>
            </a:r>
            <a:r>
              <a:rPr lang="en-US" sz="2800" dirty="0" err="1" smtClean="0"/>
              <a:t>pagbalik</a:t>
            </a:r>
            <a:r>
              <a:rPr lang="en-US" sz="2800" dirty="0" smtClean="0"/>
              <a:t> </a:t>
            </a:r>
            <a:r>
              <a:rPr lang="en-US" sz="2800" dirty="0" err="1" smtClean="0"/>
              <a:t>upang</a:t>
            </a:r>
            <a:r>
              <a:rPr lang="en-US" sz="2800" dirty="0" smtClean="0"/>
              <a:t> </a:t>
            </a:r>
            <a:r>
              <a:rPr lang="en-US" sz="2800" dirty="0" err="1" smtClean="0"/>
              <a:t>magmana</a:t>
            </a:r>
            <a:r>
              <a:rPr lang="en-US" sz="2800" dirty="0" smtClean="0"/>
              <a:t> </a:t>
            </a:r>
            <a:r>
              <a:rPr lang="en-US" sz="2800" dirty="0" err="1" smtClean="0"/>
              <a:t>ng</a:t>
            </a:r>
            <a:r>
              <a:rPr lang="en-US" sz="2800" dirty="0" smtClean="0"/>
              <a:t>  </a:t>
            </a:r>
            <a:r>
              <a:rPr lang="en-US" sz="2800" dirty="0" err="1" smtClean="0"/>
              <a:t>buhay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walang</a:t>
            </a:r>
            <a:r>
              <a:rPr lang="en-US" sz="2800" dirty="0" smtClean="0"/>
              <a:t> </a:t>
            </a:r>
            <a:r>
              <a:rPr lang="en-US" sz="2800" dirty="0" err="1" smtClean="0"/>
              <a:t>hanggan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Langit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Bayan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66FF33"/>
          </a:solidFill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appeal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400" dirty="0" smtClean="0"/>
              <a:t>SINASAMPALATAYANAN MO BA ANG SINASABI NG BIBLIA KUNG PAANO MAGKAROON NG KALIGTASAN?</a:t>
            </a:r>
          </a:p>
          <a:p>
            <a:endParaRPr lang="en-US" sz="4400" dirty="0" smtClean="0"/>
          </a:p>
          <a:p>
            <a:r>
              <a:rPr lang="en-US" sz="4000" dirty="0" smtClean="0"/>
              <a:t>LAHAT NG NAIS SUMAMPALATAYA AY TUMAYO</a:t>
            </a:r>
            <a:endParaRPr lang="en-US" sz="4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Tomorrow night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We will answer the Question “ARE YOU REALLY IN CHRIST?”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.bp.blogspot.com/-g3Fa5oYoBt8/UjBTr3e5oaI/AAAAAAAABSo/H222afdPwQo/s1600/cr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"/>
            <a:ext cx="9144000" cy="4457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180344"/>
            <a:ext cx="9144000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kaligtasan</a:t>
            </a:r>
            <a:r>
              <a:rPr lang="en-US" sz="2400" b="1" dirty="0" smtClean="0"/>
              <a:t> ay </a:t>
            </a:r>
            <a:r>
              <a:rPr lang="en-US" sz="2400" b="1" dirty="0" err="1" smtClean="0"/>
              <a:t>pagliligtas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tao</a:t>
            </a:r>
            <a:r>
              <a:rPr lang="en-US" sz="2400" b="1" dirty="0"/>
              <a:t> </a:t>
            </a:r>
            <a:r>
              <a:rPr lang="en-US" sz="2400" b="1" dirty="0" err="1" smtClean="0"/>
              <a:t>mula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espiritual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bunga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kasalanan</a:t>
            </a:r>
            <a:r>
              <a:rPr lang="en-US" sz="2400" b="1" dirty="0" smtClean="0"/>
              <a:t>; </a:t>
            </a:r>
            <a:r>
              <a:rPr lang="en-US" sz="2400" b="1" dirty="0" err="1" smtClean="0"/>
              <a:t>lalo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pagkatubos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mula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kasalanan</a:t>
            </a:r>
            <a:r>
              <a:rPr lang="en-US" sz="2400" b="1" dirty="0" smtClean="0"/>
              <a:t> at </a:t>
            </a:r>
            <a:r>
              <a:rPr lang="en-US" sz="2400" b="1" dirty="0" err="1" smtClean="0"/>
              <a:t>walang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hanggang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kapahamakan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pamamagitan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pagtubos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JesuKristo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kaligtasan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kailangan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bawat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puso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tao</a:t>
            </a:r>
            <a:r>
              <a:rPr lang="en-US" sz="2400" dirty="0" smtClean="0"/>
              <a:t>, </a:t>
            </a:r>
            <a:r>
              <a:rPr lang="en-US" sz="2400" b="1" dirty="0" smtClean="0"/>
              <a:t>“</a:t>
            </a:r>
            <a:r>
              <a:rPr lang="en-US" sz="2400" b="1" dirty="0" err="1" smtClean="0"/>
              <a:t>Sapagkat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lahat</a:t>
            </a:r>
            <a:r>
              <a:rPr lang="en-US" sz="2400" b="1" dirty="0" smtClean="0"/>
              <a:t> ay </a:t>
            </a:r>
            <a:r>
              <a:rPr lang="en-US" sz="2400" b="1" dirty="0" err="1" smtClean="0"/>
              <a:t>nangagkasala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nga</a:t>
            </a:r>
            <a:r>
              <a:rPr lang="en-US" sz="2400" b="1" dirty="0" smtClean="0"/>
              <a:t> at </a:t>
            </a:r>
            <a:r>
              <a:rPr lang="en-US" sz="2400" b="1" dirty="0" err="1" smtClean="0"/>
              <a:t>hindi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nangakaabot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kaluwalhatian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</a:t>
            </a:r>
            <a:r>
              <a:rPr lang="en-US" sz="2400" b="1" dirty="0" smtClean="0"/>
              <a:t> Dios” </a:t>
            </a:r>
            <a:r>
              <a:rPr lang="en-US" sz="2400" b="1" dirty="0" smtClean="0">
                <a:solidFill>
                  <a:srgbClr val="FF0000"/>
                </a:solidFill>
              </a:rPr>
              <a:t>Rom. 3:23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"/>
            <a:ext cx="9144000" cy="6858001"/>
            <a:chOff x="0" y="-1"/>
            <a:chExt cx="9144000" cy="8055594"/>
          </a:xfrm>
        </p:grpSpPr>
        <p:pic>
          <p:nvPicPr>
            <p:cNvPr id="4" name="Picture 2" descr="http://static.squarespace.com/static/51ca804ce4b0ff1650b3d00a/t/529f39c8e4b0cf8c82ff3a39/1386166729782/Jesus%20new%20robe%20ma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86200" y="-1"/>
              <a:ext cx="5257800" cy="8055594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0" y="0"/>
              <a:ext cx="3886200" cy="805559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endParaRPr lang="en-US" sz="3200" b="1" dirty="0" smtClean="0">
                <a:solidFill>
                  <a:srgbClr val="FF0000"/>
                </a:solidFill>
              </a:endParaRPr>
            </a:p>
            <a:p>
              <a:r>
                <a:rPr lang="en-US" sz="3200" b="1" dirty="0" smtClean="0">
                  <a:solidFill>
                    <a:srgbClr val="FF0000"/>
                  </a:solidFill>
                </a:rPr>
                <a:t>Gal. 3:26,27 </a:t>
              </a:r>
              <a:endParaRPr lang="en-US" sz="3200" dirty="0"/>
            </a:p>
            <a:p>
              <a:r>
                <a:rPr lang="en-US" sz="3200" dirty="0" smtClean="0"/>
                <a:t>“</a:t>
              </a:r>
              <a:r>
                <a:rPr lang="en-US" sz="3200" dirty="0" err="1" smtClean="0"/>
                <a:t>Sapagkat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kayong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lahat</a:t>
              </a:r>
              <a:r>
                <a:rPr lang="en-US" sz="3200" dirty="0" smtClean="0"/>
                <a:t> ay </a:t>
              </a:r>
              <a:r>
                <a:rPr lang="en-US" sz="3200" dirty="0" err="1" smtClean="0"/>
                <a:t>mga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anak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ng</a:t>
              </a:r>
              <a:r>
                <a:rPr lang="en-US" sz="3200" dirty="0" smtClean="0"/>
                <a:t> Dios, </a:t>
              </a:r>
              <a:r>
                <a:rPr lang="en-US" sz="3200" dirty="0" err="1" smtClean="0"/>
                <a:t>sa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pamamagitan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ng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pananampalataya</a:t>
              </a:r>
              <a:r>
                <a:rPr lang="en-US" sz="3200" dirty="0" smtClean="0"/>
                <a:t>, </a:t>
              </a:r>
              <a:r>
                <a:rPr lang="en-US" sz="3200" dirty="0" err="1" smtClean="0"/>
                <a:t>kay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Kristo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Hesus</a:t>
              </a:r>
              <a:r>
                <a:rPr lang="en-US" sz="3200" dirty="0" smtClean="0"/>
                <a:t>.</a:t>
              </a:r>
              <a:endParaRPr lang="en-US" sz="3200" dirty="0"/>
            </a:p>
            <a:p>
              <a:r>
                <a:rPr lang="en-US" sz="3200" dirty="0" err="1" smtClean="0"/>
                <a:t>Sapagkat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ang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lahat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na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sa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inyo</a:t>
              </a:r>
              <a:r>
                <a:rPr lang="en-US" sz="3200" dirty="0" smtClean="0"/>
                <a:t> ay </a:t>
              </a:r>
              <a:r>
                <a:rPr lang="en-US" sz="3200" b="1" dirty="0" err="1" smtClean="0">
                  <a:solidFill>
                    <a:srgbClr val="FF0000"/>
                  </a:solidFill>
                </a:rPr>
                <a:t>nabautismuhan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dirty="0" err="1" smtClean="0"/>
                <a:t>kay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Kristo</a:t>
              </a:r>
              <a:r>
                <a:rPr lang="en-US" sz="3200" dirty="0" smtClean="0"/>
                <a:t> ay </a:t>
              </a:r>
              <a:r>
                <a:rPr lang="en-US" sz="3200" dirty="0" err="1" smtClean="0"/>
                <a:t>ibinihis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si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Kristo</a:t>
              </a:r>
              <a:r>
                <a:rPr lang="en-US" sz="3200" dirty="0" smtClean="0"/>
                <a:t>.”</a:t>
              </a:r>
            </a:p>
            <a:p>
              <a:endParaRPr lang="en-US" sz="3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Baptism Process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endParaRPr lang="en-US" sz="3600" b="1" dirty="0" smtClean="0"/>
          </a:p>
          <a:p>
            <a:r>
              <a:rPr lang="en-US" sz="3600" b="1" dirty="0" smtClean="0"/>
              <a:t>Dying of old self</a:t>
            </a:r>
          </a:p>
          <a:p>
            <a:r>
              <a:rPr lang="en-US" sz="3600" b="1" dirty="0" smtClean="0"/>
              <a:t>Forgiveness</a:t>
            </a:r>
          </a:p>
          <a:p>
            <a:r>
              <a:rPr lang="en-US" sz="3600" b="1" dirty="0" smtClean="0"/>
              <a:t>Cleansing</a:t>
            </a:r>
          </a:p>
          <a:p>
            <a:r>
              <a:rPr lang="en-US" sz="3600" b="1" dirty="0" smtClean="0"/>
              <a:t>Starting of a New Life in Christ</a:t>
            </a:r>
          </a:p>
          <a:p>
            <a:r>
              <a:rPr lang="en-US" sz="3600" b="1" dirty="0" smtClean="0"/>
              <a:t>Assurance of forgiveness when you </a:t>
            </a:r>
            <a:r>
              <a:rPr lang="en-US" sz="3600" b="1" smtClean="0"/>
              <a:t>sin again</a:t>
            </a:r>
            <a:endParaRPr lang="en-US" sz="3600" b="1" dirty="0" smtClean="0"/>
          </a:p>
          <a:p>
            <a:endParaRPr lang="en-US" sz="3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400" b="1" dirty="0" smtClean="0"/>
              <a:t>The Three Phases of Salvation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752600"/>
            <a:ext cx="9144000" cy="51054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2 </a:t>
            </a:r>
            <a:r>
              <a:rPr lang="en-US" sz="2800" b="1" dirty="0" err="1" smtClean="0">
                <a:solidFill>
                  <a:srgbClr val="FF0000"/>
                </a:solidFill>
              </a:rPr>
              <a:t>Corinto</a:t>
            </a:r>
            <a:r>
              <a:rPr lang="en-US" sz="2800" b="1" dirty="0" smtClean="0">
                <a:solidFill>
                  <a:srgbClr val="FF0000"/>
                </a:solidFill>
              </a:rPr>
              <a:t> 1:9,10</a:t>
            </a:r>
          </a:p>
          <a:p>
            <a:pPr>
              <a:buNone/>
            </a:pPr>
            <a:r>
              <a:rPr lang="en-US" sz="2800" dirty="0" err="1" smtClean="0"/>
              <a:t>Oo</a:t>
            </a:r>
            <a:r>
              <a:rPr lang="en-US" sz="2800" dirty="0" smtClean="0"/>
              <a:t>, </a:t>
            </a:r>
            <a:r>
              <a:rPr lang="en-US" sz="2800" dirty="0" err="1" smtClean="0"/>
              <a:t>Kami’t</a:t>
            </a:r>
            <a:r>
              <a:rPr lang="en-US" sz="2800" dirty="0" smtClean="0"/>
              <a:t> </a:t>
            </a:r>
            <a:r>
              <a:rPr lang="en-US" sz="2800" dirty="0" err="1" smtClean="0"/>
              <a:t>nagkaroon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aming</a:t>
            </a:r>
            <a:r>
              <a:rPr lang="en-US" sz="2800" dirty="0" smtClean="0"/>
              <a:t> </a:t>
            </a:r>
            <a:r>
              <a:rPr lang="en-US" sz="2800" dirty="0" err="1" smtClean="0"/>
              <a:t>sarili</a:t>
            </a:r>
            <a:r>
              <a:rPr lang="en-US" sz="2800" dirty="0" smtClean="0"/>
              <a:t> </a:t>
            </a:r>
            <a:r>
              <a:rPr lang="en-US" sz="2800" dirty="0" err="1" smtClean="0"/>
              <a:t>ng</a:t>
            </a:r>
            <a:r>
              <a:rPr lang="en-US" sz="2800" dirty="0" smtClean="0"/>
              <a:t> </a:t>
            </a:r>
            <a:r>
              <a:rPr lang="en-US" sz="2800" dirty="0" err="1" smtClean="0"/>
              <a:t>hatol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kamatayan</a:t>
            </a:r>
            <a:r>
              <a:rPr lang="en-US" sz="2800" dirty="0" smtClean="0"/>
              <a:t>, </a:t>
            </a:r>
            <a:r>
              <a:rPr lang="en-US" sz="2800" dirty="0" err="1" smtClean="0"/>
              <a:t>upang</a:t>
            </a:r>
            <a:r>
              <a:rPr lang="en-US" sz="2800" dirty="0" smtClean="0"/>
              <a:t> </a:t>
            </a:r>
            <a:r>
              <a:rPr lang="en-US" sz="2800" dirty="0" err="1" smtClean="0"/>
              <a:t>huwag</a:t>
            </a:r>
            <a:r>
              <a:rPr lang="en-US" sz="2800" dirty="0" smtClean="0"/>
              <a:t> </a:t>
            </a:r>
            <a:r>
              <a:rPr lang="en-US" sz="2800" dirty="0" err="1" smtClean="0"/>
              <a:t>kaming</a:t>
            </a:r>
            <a:r>
              <a:rPr lang="en-US" sz="2800" dirty="0" smtClean="0"/>
              <a:t> </a:t>
            </a:r>
            <a:r>
              <a:rPr lang="en-US" sz="2800" dirty="0" err="1" smtClean="0"/>
              <a:t>magkatiwala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amin</a:t>
            </a:r>
            <a:r>
              <a:rPr lang="en-US" sz="2800" dirty="0" smtClean="0"/>
              <a:t> ding </a:t>
            </a:r>
            <a:r>
              <a:rPr lang="en-US" sz="2800" dirty="0" err="1" smtClean="0"/>
              <a:t>sarili</a:t>
            </a:r>
            <a:r>
              <a:rPr lang="en-US" sz="2800" dirty="0" smtClean="0"/>
              <a:t>, </a:t>
            </a:r>
            <a:r>
              <a:rPr lang="en-US" sz="2800" dirty="0" err="1" smtClean="0"/>
              <a:t>kundi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Dios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bumuhay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mag</a:t>
            </a:r>
            <a:r>
              <a:rPr lang="en-US" sz="2800" dirty="0" smtClean="0"/>
              <a:t> </a:t>
            </a:r>
            <a:r>
              <a:rPr lang="en-US" sz="2800" dirty="0" err="1" smtClean="0"/>
              <a:t>uli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mga</a:t>
            </a:r>
            <a:r>
              <a:rPr lang="en-US" sz="2800" dirty="0" smtClean="0"/>
              <a:t> </a:t>
            </a:r>
            <a:r>
              <a:rPr lang="en-US" sz="2800" dirty="0" err="1" smtClean="0"/>
              <a:t>patay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800" dirty="0" smtClean="0"/>
              <a:t>Na </a:t>
            </a:r>
            <a:r>
              <a:rPr lang="en-US" sz="2800" dirty="0" err="1" smtClean="0"/>
              <a:t>siyang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amin</a:t>
            </a:r>
            <a:r>
              <a:rPr lang="en-US" sz="2800" dirty="0" smtClean="0"/>
              <a:t> ay </a:t>
            </a:r>
            <a:r>
              <a:rPr lang="en-US" sz="2800" b="1" dirty="0" err="1" smtClean="0">
                <a:solidFill>
                  <a:srgbClr val="FF0000"/>
                </a:solidFill>
              </a:rPr>
              <a:t>nagligtas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gayong</a:t>
            </a:r>
            <a:r>
              <a:rPr lang="en-US" sz="2800" dirty="0" smtClean="0"/>
              <a:t> </a:t>
            </a:r>
            <a:r>
              <a:rPr lang="en-US" sz="2800" dirty="0" err="1" smtClean="0"/>
              <a:t>lubhang</a:t>
            </a:r>
            <a:r>
              <a:rPr lang="en-US" sz="2800" dirty="0" smtClean="0"/>
              <a:t> </a:t>
            </a:r>
            <a:r>
              <a:rPr lang="en-US" sz="2800" dirty="0" err="1" smtClean="0"/>
              <a:t>malaking</a:t>
            </a:r>
            <a:r>
              <a:rPr lang="en-US" sz="2800" dirty="0" smtClean="0"/>
              <a:t> </a:t>
            </a:r>
            <a:r>
              <a:rPr lang="en-US" sz="2800" dirty="0" err="1" smtClean="0"/>
              <a:t>kamatayan</a:t>
            </a:r>
            <a:r>
              <a:rPr lang="en-US" sz="2800" dirty="0" smtClean="0"/>
              <a:t>, at </a:t>
            </a:r>
            <a:r>
              <a:rPr lang="en-US" sz="2800" b="1" dirty="0" err="1" smtClean="0">
                <a:solidFill>
                  <a:srgbClr val="FF0000"/>
                </a:solidFill>
              </a:rPr>
              <a:t>nagliligtas</a:t>
            </a:r>
            <a:r>
              <a:rPr lang="en-US" sz="2800" dirty="0" smtClean="0"/>
              <a:t>: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siya</a:t>
            </a:r>
            <a:r>
              <a:rPr lang="en-US" sz="2800" dirty="0" smtClean="0"/>
              <a:t> naming </a:t>
            </a:r>
            <a:r>
              <a:rPr lang="en-US" sz="2800" dirty="0" err="1" smtClean="0"/>
              <a:t>inaasahan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siya</a:t>
            </a:r>
            <a:r>
              <a:rPr lang="en-US" sz="2800" dirty="0" smtClean="0"/>
              <a:t> </a:t>
            </a:r>
            <a:r>
              <a:rPr lang="en-US" sz="2800" dirty="0" err="1" smtClean="0"/>
              <a:t>namang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magliligtas</a:t>
            </a:r>
            <a:r>
              <a:rPr lang="en-US" sz="2800" dirty="0" smtClean="0"/>
              <a:t> pa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amin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WHAT NECESSARY STEPS MUST BE DONE TO ATTAIN THE THREE PHASES OF SALVATION?</a:t>
            </a:r>
            <a:endParaRPr 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3417"/>
            <a:chOff x="0" y="0"/>
            <a:chExt cx="9144000" cy="6863417"/>
          </a:xfrm>
        </p:grpSpPr>
        <p:pic>
          <p:nvPicPr>
            <p:cNvPr id="4" name="Picture 4" descr="WelcomeHom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67200" y="0"/>
              <a:ext cx="48768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0" y="0"/>
              <a:ext cx="4343400" cy="686341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endParaRPr lang="en-US" sz="2000" dirty="0" smtClean="0"/>
            </a:p>
            <a:p>
              <a:pPr algn="ctr"/>
              <a:r>
                <a:rPr lang="en-US" sz="2400" b="1" dirty="0" smtClean="0"/>
                <a:t>Phase 1</a:t>
              </a:r>
              <a:endParaRPr lang="en-US" sz="2400" b="1" dirty="0"/>
            </a:p>
            <a:p>
              <a:pPr algn="ctr"/>
              <a:r>
                <a:rPr lang="en-US" sz="2000" b="1" dirty="0" smtClean="0"/>
                <a:t>Justification Process</a:t>
              </a:r>
            </a:p>
            <a:p>
              <a:endParaRPr lang="en-US" sz="2000" dirty="0"/>
            </a:p>
            <a:p>
              <a:r>
                <a:rPr lang="en-US" sz="2000" b="1" dirty="0" smtClean="0">
                  <a:solidFill>
                    <a:srgbClr val="FF0000"/>
                  </a:solidFill>
                </a:rPr>
                <a:t>Rom. 3:24 </a:t>
              </a:r>
              <a:r>
                <a:rPr lang="en-US" sz="2000" dirty="0" smtClean="0"/>
                <a:t>“</a:t>
              </a:r>
              <a:r>
                <a:rPr lang="en-US" sz="2000" b="1" dirty="0" smtClean="0"/>
                <a:t>Being justified FREELY  by His GRACE </a:t>
              </a:r>
              <a:r>
                <a:rPr lang="en-US" sz="2000" dirty="0" smtClean="0"/>
                <a:t>through the redemption that is in Christ Jesus:</a:t>
              </a:r>
              <a:endParaRPr lang="en-US" sz="2000" dirty="0"/>
            </a:p>
            <a:p>
              <a:r>
                <a:rPr lang="en-US" sz="2000" dirty="0" err="1" smtClean="0"/>
                <a:t>Palibhasay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inaring-ganap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na</a:t>
              </a:r>
              <a:r>
                <a:rPr lang="en-US" sz="2000" dirty="0" smtClean="0"/>
                <a:t> WALANG BAYAD </a:t>
              </a:r>
              <a:r>
                <a:rPr lang="en-US" sz="2000" dirty="0" err="1" smtClean="0"/>
                <a:t>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Kanyang</a:t>
              </a:r>
              <a:r>
                <a:rPr lang="en-US" sz="2000" dirty="0" smtClean="0"/>
                <a:t> BIYAYA </a:t>
              </a:r>
              <a:r>
                <a:rPr lang="en-US" sz="2000" dirty="0" err="1" smtClean="0"/>
                <a:t>sa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pamamagitan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pagtubos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na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nasa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kay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Kristo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Hesus</a:t>
              </a:r>
              <a:r>
                <a:rPr lang="en-US" sz="2000" dirty="0" smtClean="0"/>
                <a:t>.</a:t>
              </a:r>
              <a:endParaRPr lang="en-US" sz="2000" dirty="0"/>
            </a:p>
            <a:p>
              <a:r>
                <a:rPr lang="en-US" sz="2000" b="1" dirty="0" smtClean="0"/>
                <a:t>Rom. 3:28 </a:t>
              </a:r>
              <a:r>
                <a:rPr lang="en-US" sz="2000" dirty="0" smtClean="0"/>
                <a:t>“Therefore we conclude that a man is </a:t>
              </a:r>
              <a:r>
                <a:rPr lang="en-US" sz="2000" b="1" dirty="0" smtClean="0"/>
                <a:t>JUSTIFIED</a:t>
              </a:r>
              <a:r>
                <a:rPr lang="en-US" sz="2000" dirty="0" smtClean="0"/>
                <a:t> by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FAITH</a:t>
              </a:r>
              <a:r>
                <a:rPr lang="en-US" sz="2000" dirty="0" smtClean="0"/>
                <a:t> without the deeds of the Law”</a:t>
              </a:r>
              <a:endParaRPr lang="en-US" sz="2000" dirty="0"/>
            </a:p>
            <a:p>
              <a:r>
                <a:rPr lang="en-US" sz="2000" dirty="0" err="1" smtClean="0"/>
                <a:t>Kaya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nga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maipasisiya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natin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na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ang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tao</a:t>
              </a:r>
              <a:r>
                <a:rPr lang="en-US" sz="2000" dirty="0" smtClean="0"/>
                <a:t> ay </a:t>
              </a:r>
              <a:r>
                <a:rPr lang="en-US" sz="2000" dirty="0" err="1" smtClean="0"/>
                <a:t>inaaring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ganap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sa</a:t>
              </a:r>
              <a:r>
                <a:rPr lang="en-US" sz="2000" dirty="0" smtClean="0"/>
                <a:t> </a:t>
              </a:r>
              <a:r>
                <a:rPr lang="en-US" sz="2000" b="1" dirty="0" smtClean="0"/>
                <a:t>PANANAMPALATAYA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na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hiwalay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mga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gawa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kautusan</a:t>
              </a:r>
              <a:r>
                <a:rPr lang="en-US" sz="2000" dirty="0" smtClean="0"/>
                <a:t>”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In justification Process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All you need to do is to accept the offer of salvation..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Nothing but accepting God’s Grace…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No Work Needed to be Justified…</a:t>
            </a:r>
            <a:endParaRPr lang="en-US" sz="36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260</TotalTime>
  <Words>1250</Words>
  <Application>Microsoft Office PowerPoint</Application>
  <PresentationFormat>On-screen Show (4:3)</PresentationFormat>
  <Paragraphs>112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Oriel</vt:lpstr>
      <vt:lpstr>ARE YOU SAFE?</vt:lpstr>
      <vt:lpstr>Definition of Salvation</vt:lpstr>
      <vt:lpstr>Slide 3</vt:lpstr>
      <vt:lpstr>Slide 4</vt:lpstr>
      <vt:lpstr>Baptism Process</vt:lpstr>
      <vt:lpstr>The Three Phases of Salvation</vt:lpstr>
      <vt:lpstr>Slide 7</vt:lpstr>
      <vt:lpstr>Slide 8</vt:lpstr>
      <vt:lpstr>In justification Process</vt:lpstr>
      <vt:lpstr>Slide 10</vt:lpstr>
      <vt:lpstr>Slide 11</vt:lpstr>
      <vt:lpstr>Slide 12</vt:lpstr>
      <vt:lpstr>Slide 13</vt:lpstr>
      <vt:lpstr>Slide 14</vt:lpstr>
      <vt:lpstr>In sanctification Process</vt:lpstr>
      <vt:lpstr>Slide 16</vt:lpstr>
      <vt:lpstr>Slide 17</vt:lpstr>
      <vt:lpstr>GLORIFICATION PROCESS</vt:lpstr>
      <vt:lpstr>Slide 19</vt:lpstr>
      <vt:lpstr>Slide 20</vt:lpstr>
      <vt:lpstr>Conclusion of the Study</vt:lpstr>
      <vt:lpstr>So Are you saved?</vt:lpstr>
      <vt:lpstr>You are really in Christ if:</vt:lpstr>
      <vt:lpstr>appeal</vt:lpstr>
      <vt:lpstr>Tomorrow night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SAFE?</dc:title>
  <dc:creator>Harry</dc:creator>
  <cp:lastModifiedBy>Harry</cp:lastModifiedBy>
  <cp:revision>15</cp:revision>
  <dcterms:created xsi:type="dcterms:W3CDTF">2018-04-25T00:49:18Z</dcterms:created>
  <dcterms:modified xsi:type="dcterms:W3CDTF">2019-07-02T07:17:38Z</dcterms:modified>
</cp:coreProperties>
</file>