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71" r:id="rId9"/>
    <p:sldId id="272" r:id="rId10"/>
    <p:sldId id="276" r:id="rId11"/>
    <p:sldId id="277" r:id="rId12"/>
    <p:sldId id="278" r:id="rId13"/>
    <p:sldId id="273" r:id="rId14"/>
    <p:sldId id="279" r:id="rId15"/>
    <p:sldId id="269" r:id="rId16"/>
    <p:sldId id="270" r:id="rId17"/>
    <p:sldId id="263" r:id="rId18"/>
    <p:sldId id="280" r:id="rId19"/>
    <p:sldId id="281" r:id="rId20"/>
    <p:sldId id="282" r:id="rId21"/>
    <p:sldId id="283" r:id="rId22"/>
    <p:sldId id="275"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43192D7-CCE0-42C6-92D6-DC39B3D88FBB}" type="datetimeFigureOut">
              <a:rPr lang="en-US" smtClean="0"/>
              <a:pPr/>
              <a:t>2/25/2021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21BA452-02A9-4868-A60A-8975107BE8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3192D7-CCE0-42C6-92D6-DC39B3D88FBB}"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BA452-02A9-4868-A60A-8975107BE8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3192D7-CCE0-42C6-92D6-DC39B3D88FBB}"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BA452-02A9-4868-A60A-8975107BE8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43192D7-CCE0-42C6-92D6-DC39B3D88FBB}" type="datetimeFigureOut">
              <a:rPr lang="en-US" smtClean="0"/>
              <a:pPr/>
              <a:t>2/25/2021</a:t>
            </a:fld>
            <a:endParaRPr lang="en-US"/>
          </a:p>
        </p:txBody>
      </p:sp>
      <p:sp>
        <p:nvSpPr>
          <p:cNvPr id="9" name="Slide Number Placeholder 8"/>
          <p:cNvSpPr>
            <a:spLocks noGrp="1"/>
          </p:cNvSpPr>
          <p:nvPr>
            <p:ph type="sldNum" sz="quarter" idx="15"/>
          </p:nvPr>
        </p:nvSpPr>
        <p:spPr/>
        <p:txBody>
          <a:bodyPr rtlCol="0"/>
          <a:lstStyle/>
          <a:p>
            <a:fld id="{021BA452-02A9-4868-A60A-8975107BE83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43192D7-CCE0-42C6-92D6-DC39B3D88FBB}" type="datetimeFigureOut">
              <a:rPr lang="en-US" smtClean="0"/>
              <a:pPr/>
              <a:t>2/25/2021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21BA452-02A9-4868-A60A-8975107BE8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43192D7-CCE0-42C6-92D6-DC39B3D88FBB}"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BA452-02A9-4868-A60A-8975107BE83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43192D7-CCE0-42C6-92D6-DC39B3D88FBB}" type="datetimeFigureOut">
              <a:rPr lang="en-US" smtClean="0"/>
              <a:pPr/>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BA452-02A9-4868-A60A-8975107BE83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43192D7-CCE0-42C6-92D6-DC39B3D88FBB}" type="datetimeFigureOut">
              <a:rPr lang="en-US" smtClean="0"/>
              <a:pPr/>
              <a:t>2/25/2021</a:t>
            </a:fld>
            <a:endParaRPr lang="en-US"/>
          </a:p>
        </p:txBody>
      </p:sp>
      <p:sp>
        <p:nvSpPr>
          <p:cNvPr id="7" name="Slide Number Placeholder 6"/>
          <p:cNvSpPr>
            <a:spLocks noGrp="1"/>
          </p:cNvSpPr>
          <p:nvPr>
            <p:ph type="sldNum" sz="quarter" idx="11"/>
          </p:nvPr>
        </p:nvSpPr>
        <p:spPr/>
        <p:txBody>
          <a:bodyPr rtlCol="0"/>
          <a:lstStyle/>
          <a:p>
            <a:fld id="{021BA452-02A9-4868-A60A-8975107BE83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192D7-CCE0-42C6-92D6-DC39B3D88FBB}" type="datetimeFigureOut">
              <a:rPr lang="en-US" smtClean="0"/>
              <a:pPr/>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BA452-02A9-4868-A60A-8975107BE8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43192D7-CCE0-42C6-92D6-DC39B3D88FBB}" type="datetimeFigureOut">
              <a:rPr lang="en-US" smtClean="0"/>
              <a:pPr/>
              <a:t>2/25/2021</a:t>
            </a:fld>
            <a:endParaRPr lang="en-US"/>
          </a:p>
        </p:txBody>
      </p:sp>
      <p:sp>
        <p:nvSpPr>
          <p:cNvPr id="22" name="Slide Number Placeholder 21"/>
          <p:cNvSpPr>
            <a:spLocks noGrp="1"/>
          </p:cNvSpPr>
          <p:nvPr>
            <p:ph type="sldNum" sz="quarter" idx="15"/>
          </p:nvPr>
        </p:nvSpPr>
        <p:spPr/>
        <p:txBody>
          <a:bodyPr rtlCol="0"/>
          <a:lstStyle/>
          <a:p>
            <a:fld id="{021BA452-02A9-4868-A60A-8975107BE83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43192D7-CCE0-42C6-92D6-DC39B3D88FBB}" type="datetimeFigureOut">
              <a:rPr lang="en-US" smtClean="0"/>
              <a:pPr/>
              <a:t>2/25/2021</a:t>
            </a:fld>
            <a:endParaRPr lang="en-US"/>
          </a:p>
        </p:txBody>
      </p:sp>
      <p:sp>
        <p:nvSpPr>
          <p:cNvPr id="18" name="Slide Number Placeholder 17"/>
          <p:cNvSpPr>
            <a:spLocks noGrp="1"/>
          </p:cNvSpPr>
          <p:nvPr>
            <p:ph type="sldNum" sz="quarter" idx="11"/>
          </p:nvPr>
        </p:nvSpPr>
        <p:spPr/>
        <p:txBody>
          <a:bodyPr rtlCol="0"/>
          <a:lstStyle/>
          <a:p>
            <a:fld id="{021BA452-02A9-4868-A60A-8975107BE83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43192D7-CCE0-42C6-92D6-DC39B3D88FBB}" type="datetimeFigureOut">
              <a:rPr lang="en-US" smtClean="0"/>
              <a:pPr/>
              <a:t>2/25/2021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21BA452-02A9-4868-A60A-8975107BE8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1894362"/>
          </a:xfrm>
        </p:spPr>
        <p:txBody>
          <a:bodyPr>
            <a:noAutofit/>
          </a:bodyPr>
          <a:lstStyle/>
          <a:p>
            <a:r>
              <a:rPr lang="en-US" sz="6000" dirty="0" smtClean="0"/>
              <a:t>Who Commands what I obey?</a:t>
            </a:r>
            <a:endParaRPr lang="en-US" sz="6000" dirty="0"/>
          </a:p>
        </p:txBody>
      </p:sp>
      <p:sp>
        <p:nvSpPr>
          <p:cNvPr id="3" name="Subtitle 2"/>
          <p:cNvSpPr>
            <a:spLocks noGrp="1"/>
          </p:cNvSpPr>
          <p:nvPr>
            <p:ph type="subTitle" idx="1"/>
          </p:nvPr>
        </p:nvSpPr>
        <p:spPr/>
        <p:txBody>
          <a:bodyPr>
            <a:normAutofit/>
          </a:bodyPr>
          <a:lstStyle/>
          <a:p>
            <a:r>
              <a:rPr lang="en-US" sz="2400" dirty="0" smtClean="0"/>
              <a:t>“The study of the Commandments of God”</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10124_101804.jpg"/>
          <p:cNvPicPr>
            <a:picLocks noGrp="1" noChangeAspect="1"/>
          </p:cNvPicPr>
          <p:nvPr>
            <p:ph sz="quarter" idx="1"/>
          </p:nvPr>
        </p:nvPicPr>
        <p:blipFill>
          <a:blip r:embed="rId2"/>
          <a:stretch>
            <a:fillRect/>
          </a:stretch>
        </p:blipFill>
        <p:spPr>
          <a:xfrm>
            <a:off x="457200" y="457200"/>
            <a:ext cx="8305800" cy="5943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_20210212_073401.jpg"/>
          <p:cNvPicPr>
            <a:picLocks noGrp="1" noChangeAspect="1"/>
          </p:cNvPicPr>
          <p:nvPr>
            <p:ph sz="quarter" idx="1"/>
          </p:nvPr>
        </p:nvPicPr>
        <p:blipFill>
          <a:blip r:embed="rId2"/>
          <a:stretch>
            <a:fillRect/>
          </a:stretch>
        </p:blipFill>
        <p:spPr>
          <a:xfrm>
            <a:off x="457200" y="457200"/>
            <a:ext cx="8305800" cy="5867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_20210225_082941.jpg"/>
          <p:cNvPicPr>
            <a:picLocks noGrp="1" noChangeAspect="1"/>
          </p:cNvPicPr>
          <p:nvPr>
            <p:ph sz="quarter" idx="1"/>
          </p:nvPr>
        </p:nvPicPr>
        <p:blipFill>
          <a:blip r:embed="rId2"/>
          <a:stretch>
            <a:fillRect/>
          </a:stretch>
        </p:blipFill>
        <p:spPr>
          <a:xfrm>
            <a:off x="457200" y="304800"/>
            <a:ext cx="8229600" cy="6096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6858000"/>
          </a:xfrm>
          <a:prstGeom prst="rect">
            <a:avLst/>
          </a:prstGeom>
          <a:solidFill>
            <a:srgbClr val="FFFF00"/>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V</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Igalang</a:t>
            </a:r>
            <a:r>
              <a:rPr kumimoji="0" lang="en-US" sz="2400" b="1" i="0" u="none" strike="noStrike" kern="1200" cap="none" spc="0" normalizeH="0" noProof="0" dirty="0" smtClean="0">
                <a:ln>
                  <a:noFill/>
                </a:ln>
                <a:solidFill>
                  <a:schemeClr val="tx1"/>
                </a:solidFill>
                <a:effectLst/>
                <a:uLnTx/>
                <a:uFillTx/>
                <a:latin typeface="+mn-lt"/>
                <a:ea typeface="+mn-ea"/>
                <a:cs typeface="+mn-cs"/>
              </a:rPr>
              <a:t> mo </a:t>
            </a:r>
            <a:r>
              <a:rPr kumimoji="0" lang="en-US" sz="2400" b="1" i="0" u="none" strike="noStrike" kern="1200" cap="none" spc="0" normalizeH="0" noProof="0" dirty="0" err="1" smtClean="0">
                <a:ln>
                  <a:noFill/>
                </a:ln>
                <a:solidFill>
                  <a:schemeClr val="tx1"/>
                </a:solidFill>
                <a:effectLst/>
                <a:uLnTx/>
                <a:uFillTx/>
                <a:latin typeface="+mn-lt"/>
                <a:ea typeface="+mn-ea"/>
                <a:cs typeface="+mn-cs"/>
              </a:rPr>
              <a:t>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ama</a:t>
            </a:r>
            <a:r>
              <a:rPr kumimoji="0" lang="en-US" sz="2400" b="1" i="0" u="none" strike="noStrike" kern="1200" cap="none" spc="0" normalizeH="0" noProof="0" dirty="0" smtClean="0">
                <a:ln>
                  <a:noFill/>
                </a:ln>
                <a:solidFill>
                  <a:schemeClr val="tx1"/>
                </a:solidFill>
                <a:effectLst/>
                <a:uLnTx/>
                <a:uFillTx/>
                <a:latin typeface="+mn-lt"/>
                <a:ea typeface="+mn-ea"/>
                <a:cs typeface="+mn-cs"/>
              </a:rPr>
              <a:t>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ina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gaya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iniutos</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sa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Panginoon</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mong</a:t>
            </a:r>
            <a:r>
              <a:rPr kumimoji="0" lang="en-US" sz="2400" b="1" i="0" u="none" strike="noStrike" kern="1200" cap="none" spc="0" normalizeH="0" noProof="0" dirty="0" smtClean="0">
                <a:ln>
                  <a:noFill/>
                </a:ln>
                <a:solidFill>
                  <a:schemeClr val="tx1"/>
                </a:solidFill>
                <a:effectLst/>
                <a:uLnTx/>
                <a:uFillTx/>
                <a:latin typeface="+mn-lt"/>
                <a:ea typeface="+mn-ea"/>
                <a:cs typeface="+mn-cs"/>
              </a:rPr>
              <a:t> Dios, </a:t>
            </a:r>
            <a:r>
              <a:rPr kumimoji="0" lang="en-US" sz="2400" b="1" i="0" u="none" strike="noStrike" kern="1200" cap="none" spc="0" normalizeH="0" noProof="0" dirty="0" err="1" smtClean="0">
                <a:ln>
                  <a:noFill/>
                </a:ln>
                <a:solidFill>
                  <a:schemeClr val="tx1"/>
                </a:solidFill>
                <a:effectLst/>
                <a:uLnTx/>
                <a:uFillTx/>
                <a:latin typeface="+mn-lt"/>
                <a:ea typeface="+mn-ea"/>
                <a:cs typeface="+mn-cs"/>
              </a:rPr>
              <a:t>upang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mga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araw</a:t>
            </a:r>
            <a:r>
              <a:rPr kumimoji="0" lang="en-US" sz="2400" b="1" i="0" u="none" strike="noStrike" kern="1200" cap="none" spc="0" normalizeH="0" noProof="0" dirty="0" smtClean="0">
                <a:ln>
                  <a:noFill/>
                </a:ln>
                <a:solidFill>
                  <a:schemeClr val="tx1"/>
                </a:solidFill>
                <a:effectLst/>
                <a:uLnTx/>
                <a:uFillTx/>
                <a:latin typeface="+mn-lt"/>
                <a:ea typeface="+mn-ea"/>
                <a:cs typeface="+mn-cs"/>
              </a:rPr>
              <a:t> ay </a:t>
            </a:r>
            <a:r>
              <a:rPr kumimoji="0" lang="en-US" sz="2400" b="1" i="0" u="none" strike="noStrike" kern="1200" cap="none" spc="0" normalizeH="0" noProof="0" dirty="0" err="1" smtClean="0">
                <a:ln>
                  <a:noFill/>
                </a:ln>
                <a:solidFill>
                  <a:schemeClr val="tx1"/>
                </a:solidFill>
                <a:effectLst/>
                <a:uLnTx/>
                <a:uFillTx/>
                <a:latin typeface="+mn-lt"/>
                <a:ea typeface="+mn-ea"/>
                <a:cs typeface="+mn-cs"/>
              </a:rPr>
              <a:t>humaba</a:t>
            </a:r>
            <a:r>
              <a:rPr kumimoji="0" lang="en-US" sz="2400" b="1" i="0" u="none" strike="noStrike" kern="1200" cap="none" spc="0" normalizeH="0" noProof="0" dirty="0" smtClean="0">
                <a:ln>
                  <a:noFill/>
                </a:ln>
                <a:solidFill>
                  <a:schemeClr val="tx1"/>
                </a:solidFill>
                <a:effectLst/>
                <a:uLnTx/>
                <a:uFillTx/>
                <a:latin typeface="+mn-lt"/>
                <a:ea typeface="+mn-ea"/>
                <a:cs typeface="+mn-cs"/>
              </a:rPr>
              <a:t> pa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para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sa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ikabubuti</a:t>
            </a:r>
            <a:r>
              <a:rPr kumimoji="0" lang="en-US" sz="2400" b="1" i="0" u="none" strike="noStrike" kern="1200" cap="none" spc="0" normalizeH="0" noProof="0" dirty="0" smtClean="0">
                <a:ln>
                  <a:noFill/>
                </a:ln>
                <a:solidFill>
                  <a:schemeClr val="tx1"/>
                </a:solidFill>
                <a:effectLst/>
                <a:uLnTx/>
                <a:uFillTx/>
                <a:latin typeface="+mn-lt"/>
                <a:ea typeface="+mn-ea"/>
                <a:cs typeface="+mn-cs"/>
              </a:rPr>
              <a:t> mo </a:t>
            </a:r>
            <a:r>
              <a:rPr kumimoji="0" lang="en-US" sz="2400" b="1" i="0" u="none" strike="noStrike" kern="1200" cap="none" spc="0" normalizeH="0" noProof="0" dirty="0" err="1" smtClean="0">
                <a:ln>
                  <a:noFill/>
                </a:ln>
                <a:solidFill>
                  <a:schemeClr val="tx1"/>
                </a:solidFill>
                <a:effectLst/>
                <a:uLnTx/>
                <a:uFillTx/>
                <a:latin typeface="+mn-lt"/>
                <a:ea typeface="+mn-ea"/>
                <a:cs typeface="+mn-cs"/>
              </a:rPr>
              <a:t>sa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lupain</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na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ibinigay</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sa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Panginoon</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mong</a:t>
            </a:r>
            <a:r>
              <a:rPr kumimoji="0" lang="en-US" sz="2400" b="1" i="0" u="none" strike="noStrike" kern="1200" cap="none" spc="0" normalizeH="0" noProof="0" dirty="0" smtClean="0">
                <a:ln>
                  <a:noFill/>
                </a:ln>
                <a:solidFill>
                  <a:schemeClr val="tx1"/>
                </a:solidFill>
                <a:effectLst/>
                <a:uLnTx/>
                <a:uFillTx/>
                <a:latin typeface="+mn-lt"/>
                <a:ea typeface="+mn-ea"/>
                <a:cs typeface="+mn-cs"/>
              </a:rPr>
              <a:t> Dios.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n-US" sz="2400" b="1" baseline="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1" i="0" u="none" strike="noStrike" kern="1200" cap="none" spc="0" normalizeH="0" noProof="0" dirty="0" smtClean="0">
                <a:ln>
                  <a:noFill/>
                </a:ln>
                <a:solidFill>
                  <a:srgbClr val="FF0000"/>
                </a:solidFill>
                <a:effectLst/>
                <a:uLnTx/>
                <a:uFillTx/>
                <a:latin typeface="+mn-lt"/>
                <a:ea typeface="+mn-ea"/>
                <a:cs typeface="+mn-cs"/>
              </a:rPr>
              <a:t>VI	</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Huwag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papatay</a:t>
            </a:r>
            <a:r>
              <a:rPr kumimoji="0" lang="en-US" sz="2400" b="1" i="0" u="none" strike="noStrike" kern="1200" cap="none" spc="0" normalizeH="0" noProof="0" dirty="0" smtClean="0">
                <a:ln>
                  <a:noFill/>
                </a:ln>
                <a:solidFill>
                  <a:schemeClr val="tx1"/>
                </a:solidFill>
                <a:effectLst/>
                <a:uLnTx/>
                <a:uFillTx/>
                <a:latin typeface="+mn-lt"/>
                <a:ea typeface="+mn-ea"/>
                <a:cs typeface="+mn-cs"/>
              </a:rPr>
              <a:t>.</a:t>
            </a:r>
            <a:endParaRPr lang="en-US" sz="2400" b="1" baseline="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1" i="0" u="none" strike="noStrike" kern="1200" cap="none" spc="0" normalizeH="0" noProof="0" dirty="0" smtClean="0">
                <a:ln>
                  <a:noFill/>
                </a:ln>
                <a:solidFill>
                  <a:srgbClr val="FF0000"/>
                </a:solidFill>
                <a:effectLst/>
                <a:uLnTx/>
                <a:uFillTx/>
                <a:latin typeface="+mn-lt"/>
                <a:ea typeface="+mn-ea"/>
                <a:cs typeface="+mn-cs"/>
              </a:rPr>
              <a:t>VII	</a:t>
            </a:r>
            <a:r>
              <a:rPr kumimoji="0" lang="en-US" sz="2400" b="1" i="0" u="none" strike="noStrike" kern="1200" cap="none" spc="0" normalizeH="0" noProof="0" dirty="0" err="1" smtClean="0">
                <a:ln>
                  <a:noFill/>
                </a:ln>
                <a:solidFill>
                  <a:schemeClr val="tx1"/>
                </a:solidFill>
                <a:effectLst/>
                <a:uLnTx/>
                <a:uFillTx/>
                <a:latin typeface="+mn-lt"/>
                <a:ea typeface="+mn-ea"/>
                <a:cs typeface="+mn-cs"/>
              </a:rPr>
              <a:t>Huwag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mangangalunya</a:t>
            </a:r>
            <a:r>
              <a:rPr kumimoji="0" lang="en-US" sz="2400" b="1" i="0" u="none" strike="noStrike" kern="1200" cap="none" spc="0" normalizeH="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n-US" sz="2400" b="1" dirty="0" smtClean="0"/>
              <a:t>   </a:t>
            </a:r>
            <a:r>
              <a:rPr kumimoji="0" lang="en-US" sz="2400" b="1" i="0" u="none" strike="noStrike" kern="1200" cap="none" spc="0" normalizeH="0" noProof="0" dirty="0" smtClean="0">
                <a:ln>
                  <a:noFill/>
                </a:ln>
                <a:solidFill>
                  <a:srgbClr val="FF0000"/>
                </a:solidFill>
                <a:effectLst/>
                <a:uLnTx/>
                <a:uFillTx/>
                <a:latin typeface="+mn-lt"/>
                <a:ea typeface="+mn-ea"/>
                <a:cs typeface="+mn-cs"/>
              </a:rPr>
              <a:t>VIII	</a:t>
            </a:r>
            <a:r>
              <a:rPr kumimoji="0" lang="en-US" sz="2400" b="1" i="0" u="none" strike="noStrike" kern="1200" cap="none" spc="0" normalizeH="0" noProof="0" dirty="0" err="1" smtClean="0">
                <a:ln>
                  <a:noFill/>
                </a:ln>
                <a:solidFill>
                  <a:schemeClr val="tx1"/>
                </a:solidFill>
                <a:effectLst/>
                <a:uLnTx/>
                <a:uFillTx/>
                <a:latin typeface="+mn-lt"/>
                <a:ea typeface="+mn-ea"/>
                <a:cs typeface="+mn-cs"/>
              </a:rPr>
              <a:t>Huwag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magnanakaw</a:t>
            </a:r>
            <a:r>
              <a:rPr kumimoji="0" lang="en-US" sz="2400" b="1" i="0" u="none" strike="noStrike" kern="1200" cap="none" spc="0" normalizeH="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uLnTx/>
                <a:uFillTx/>
                <a:latin typeface="+mn-lt"/>
                <a:ea typeface="+mn-ea"/>
                <a:cs typeface="+mn-cs"/>
              </a:rPr>
              <a:t>IX</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Huwag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sasaksi</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sa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kasinungalingan</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laban</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sa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kapwa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uLnTx/>
                <a:uFillTx/>
                <a:latin typeface="+mn-lt"/>
                <a:ea typeface="+mn-ea"/>
                <a:cs typeface="+mn-cs"/>
              </a:rPr>
              <a:t>X	</a:t>
            </a:r>
            <a:r>
              <a:rPr kumimoji="0" lang="en-US" sz="2400" b="1" i="0" u="none" strike="noStrike" kern="1200" cap="none" spc="0" normalizeH="0" noProof="0" dirty="0" err="1" smtClean="0">
                <a:ln>
                  <a:noFill/>
                </a:ln>
                <a:solidFill>
                  <a:schemeClr val="tx1"/>
                </a:solidFill>
                <a:effectLst/>
                <a:uLnTx/>
                <a:uFillTx/>
                <a:latin typeface="+mn-lt"/>
                <a:ea typeface="+mn-ea"/>
                <a:cs typeface="+mn-cs"/>
              </a:rPr>
              <a:t>Huwag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mong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iimbutin</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ang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asawa</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iyong</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err="1" smtClean="0">
                <a:ln>
                  <a:noFill/>
                </a:ln>
                <a:solidFill>
                  <a:schemeClr val="tx1"/>
                </a:solidFill>
                <a:effectLst/>
                <a:uLnTx/>
                <a:uFillTx/>
                <a:latin typeface="+mn-lt"/>
                <a:ea typeface="+mn-ea"/>
                <a:cs typeface="+mn-cs"/>
              </a:rPr>
              <a:t>kapwa</a:t>
            </a:r>
            <a:r>
              <a:rPr lang="en-US" sz="2400" b="1" dirty="0" smtClean="0"/>
              <a:t>; </a:t>
            </a:r>
            <a:r>
              <a:rPr lang="en-US" sz="2400" b="1" dirty="0" err="1" smtClean="0"/>
              <a:t>ni</a:t>
            </a:r>
            <a:r>
              <a:rPr lang="en-US" sz="2400" b="1" dirty="0" smtClean="0"/>
              <a:t> </a:t>
            </a:r>
            <a:r>
              <a:rPr lang="en-US" sz="2400" b="1" dirty="0" err="1" smtClean="0"/>
              <a:t>huwag</a:t>
            </a:r>
            <a:r>
              <a:rPr lang="en-US" sz="2400" b="1" dirty="0" smtClean="0"/>
              <a:t> </a:t>
            </a:r>
            <a:r>
              <a:rPr lang="en-US" sz="2400" b="1" dirty="0" err="1" smtClean="0"/>
              <a:t>mong</a:t>
            </a:r>
            <a:r>
              <a:rPr lang="en-US" sz="2400" b="1" dirty="0" smtClean="0"/>
              <a:t> </a:t>
            </a:r>
            <a:r>
              <a:rPr lang="en-US" sz="2400" b="1" dirty="0" err="1" smtClean="0"/>
              <a:t>pagnanasaan</a:t>
            </a:r>
            <a:r>
              <a:rPr lang="en-US" sz="2400" b="1" dirty="0" smtClean="0"/>
              <a:t> </a:t>
            </a:r>
            <a:r>
              <a:rPr lang="en-US" sz="2400" b="1" dirty="0" err="1" smtClean="0"/>
              <a:t>ang</a:t>
            </a:r>
            <a:r>
              <a:rPr lang="en-US" sz="2400" b="1" dirty="0" smtClean="0"/>
              <a:t> 		</a:t>
            </a:r>
            <a:r>
              <a:rPr lang="en-US" sz="2400" b="1" dirty="0" err="1" smtClean="0"/>
              <a:t>mga</a:t>
            </a:r>
            <a:r>
              <a:rPr lang="en-US" sz="2400" b="1" dirty="0" smtClean="0"/>
              <a:t> </a:t>
            </a:r>
            <a:r>
              <a:rPr lang="en-US" sz="2400" b="1" dirty="0" err="1" smtClean="0"/>
              <a:t>bagay</a:t>
            </a:r>
            <a:r>
              <a:rPr lang="en-US" sz="2400" b="1" dirty="0" smtClean="0"/>
              <a:t> </a:t>
            </a:r>
            <a:r>
              <a:rPr lang="en-US" sz="2400" b="1" dirty="0" err="1" smtClean="0"/>
              <a:t>ng</a:t>
            </a:r>
            <a:r>
              <a:rPr lang="en-US" sz="2400" b="1" dirty="0" smtClean="0"/>
              <a:t> </a:t>
            </a:r>
            <a:r>
              <a:rPr lang="en-US" sz="2400" b="1" dirty="0" err="1" smtClean="0"/>
              <a:t>iyong</a:t>
            </a:r>
            <a:r>
              <a:rPr lang="en-US" sz="2400" b="1" dirty="0" smtClean="0"/>
              <a:t> </a:t>
            </a:r>
            <a:r>
              <a:rPr lang="en-US" sz="2400" b="1" dirty="0" err="1" smtClean="0"/>
              <a:t>kapwa</a:t>
            </a:r>
            <a:r>
              <a:rPr lang="en-US" sz="2400" b="1" dirty="0" smtClean="0"/>
              <a:t>, </a:t>
            </a:r>
            <a:r>
              <a:rPr lang="en-US" sz="2400" b="1" dirty="0" err="1" smtClean="0"/>
              <a:t>ang</a:t>
            </a:r>
            <a:r>
              <a:rPr lang="en-US" sz="2400" b="1" dirty="0" smtClean="0"/>
              <a:t> </a:t>
            </a:r>
            <a:r>
              <a:rPr lang="en-US" sz="2400" b="1" dirty="0" err="1" smtClean="0"/>
              <a:t>kanyang</a:t>
            </a:r>
            <a:r>
              <a:rPr lang="en-US" sz="2400" b="1" dirty="0" smtClean="0"/>
              <a:t> 		</a:t>
            </a:r>
            <a:r>
              <a:rPr lang="en-US" sz="2400" b="1" dirty="0" err="1" smtClean="0"/>
              <a:t>bukid</a:t>
            </a:r>
            <a:r>
              <a:rPr lang="en-US" sz="2400" b="1" dirty="0" smtClean="0"/>
              <a:t>, </a:t>
            </a:r>
            <a:r>
              <a:rPr lang="en-US" sz="2400" b="1" dirty="0" err="1" smtClean="0"/>
              <a:t>ang</a:t>
            </a:r>
            <a:r>
              <a:rPr lang="en-US" sz="2400" b="1" dirty="0" smtClean="0"/>
              <a:t> </a:t>
            </a:r>
            <a:r>
              <a:rPr lang="en-US" sz="2400" b="1" dirty="0" err="1" smtClean="0"/>
              <a:t>kanyang</a:t>
            </a:r>
            <a:r>
              <a:rPr lang="en-US" sz="2400" b="1" dirty="0" smtClean="0"/>
              <a:t> </a:t>
            </a:r>
            <a:r>
              <a:rPr lang="en-US" sz="2400" b="1" dirty="0" err="1" smtClean="0"/>
              <a:t>aliping</a:t>
            </a:r>
            <a:r>
              <a:rPr lang="en-US" sz="2400" b="1" dirty="0" smtClean="0"/>
              <a:t> </a:t>
            </a:r>
            <a:r>
              <a:rPr lang="en-US" sz="2400" b="1" dirty="0" err="1" smtClean="0"/>
              <a:t>lalaki</a:t>
            </a:r>
            <a:r>
              <a:rPr lang="en-US" sz="2400" b="1" dirty="0" smtClean="0"/>
              <a:t> o </a:t>
            </a:r>
            <a:r>
              <a:rPr lang="en-US" sz="2400" b="1" dirty="0" err="1" smtClean="0"/>
              <a:t>aliping</a:t>
            </a:r>
            <a:r>
              <a:rPr lang="en-US" sz="2400" b="1" dirty="0" smtClean="0"/>
              <a:t> 		</a:t>
            </a:r>
            <a:r>
              <a:rPr lang="en-US" sz="2400" b="1" dirty="0" err="1" smtClean="0"/>
              <a:t>babae</a:t>
            </a:r>
            <a:r>
              <a:rPr lang="en-US" sz="2400" b="1" dirty="0" smtClean="0"/>
              <a:t>, </a:t>
            </a:r>
            <a:r>
              <a:rPr lang="en-US" sz="2400" b="1" dirty="0" err="1" smtClean="0"/>
              <a:t>ni</a:t>
            </a:r>
            <a:r>
              <a:rPr lang="en-US" sz="2400" b="1" dirty="0" smtClean="0"/>
              <a:t> </a:t>
            </a:r>
            <a:r>
              <a:rPr lang="en-US" sz="2400" b="1" dirty="0" err="1" smtClean="0"/>
              <a:t>ang</a:t>
            </a:r>
            <a:r>
              <a:rPr lang="en-US" sz="2400" b="1" dirty="0" smtClean="0"/>
              <a:t> </a:t>
            </a:r>
            <a:r>
              <a:rPr lang="en-US" sz="2400" b="1" dirty="0" err="1" smtClean="0"/>
              <a:t>kanyang</a:t>
            </a:r>
            <a:r>
              <a:rPr lang="en-US" sz="2400" b="1" dirty="0" smtClean="0"/>
              <a:t> </a:t>
            </a:r>
            <a:r>
              <a:rPr lang="en-US" sz="2400" b="1" dirty="0" err="1" smtClean="0"/>
              <a:t>baka</a:t>
            </a:r>
            <a:r>
              <a:rPr lang="en-US" sz="2400" b="1" dirty="0" smtClean="0"/>
              <a:t>, </a:t>
            </a:r>
            <a:r>
              <a:rPr lang="en-US" sz="2400" b="1" dirty="0" err="1" smtClean="0"/>
              <a:t>ni</a:t>
            </a:r>
            <a:r>
              <a:rPr lang="en-US" sz="2400" b="1" dirty="0" smtClean="0"/>
              <a:t> </a:t>
            </a:r>
            <a:r>
              <a:rPr lang="en-US" sz="2400" b="1" dirty="0" err="1" smtClean="0"/>
              <a:t>ang</a:t>
            </a:r>
            <a:r>
              <a:rPr lang="en-US" sz="2400" b="1" dirty="0" smtClean="0"/>
              <a:t> </a:t>
            </a:r>
            <a:r>
              <a:rPr lang="en-US" sz="2400" b="1" dirty="0" err="1" smtClean="0"/>
              <a:t>kanyang</a:t>
            </a:r>
            <a:r>
              <a:rPr lang="en-US" sz="2400" b="1" dirty="0" smtClean="0"/>
              <a:t> 		</a:t>
            </a:r>
            <a:r>
              <a:rPr lang="en-US" sz="2400" b="1" dirty="0" err="1" smtClean="0"/>
              <a:t>asno</a:t>
            </a:r>
            <a:r>
              <a:rPr lang="en-US" sz="2400" b="1" dirty="0" smtClean="0"/>
              <a:t>, </a:t>
            </a:r>
            <a:r>
              <a:rPr lang="en-US" sz="2400" b="1" dirty="0" err="1" smtClean="0"/>
              <a:t>ni</a:t>
            </a:r>
            <a:r>
              <a:rPr lang="en-US" sz="2400" b="1" dirty="0" smtClean="0"/>
              <a:t> </a:t>
            </a:r>
            <a:r>
              <a:rPr lang="en-US" sz="2400" b="1" dirty="0" err="1" smtClean="0"/>
              <a:t>anomang</a:t>
            </a:r>
            <a:r>
              <a:rPr lang="en-US" sz="2400" b="1" dirty="0" smtClean="0"/>
              <a:t> </a:t>
            </a:r>
            <a:r>
              <a:rPr lang="en-US" sz="2400" b="1" dirty="0" err="1" smtClean="0"/>
              <a:t>bagay</a:t>
            </a:r>
            <a:r>
              <a:rPr lang="en-US" sz="2400" b="1" dirty="0" smtClean="0"/>
              <a:t> </a:t>
            </a:r>
            <a:r>
              <a:rPr lang="en-US" sz="2400" b="1" dirty="0" err="1" smtClean="0"/>
              <a:t>ng</a:t>
            </a:r>
            <a:r>
              <a:rPr lang="en-US" sz="2400" b="1" dirty="0" smtClean="0"/>
              <a:t> </a:t>
            </a:r>
            <a:r>
              <a:rPr lang="en-US" sz="2400" b="1" dirty="0" err="1" smtClean="0"/>
              <a:t>iyong</a:t>
            </a:r>
            <a:r>
              <a:rPr lang="en-US" sz="2400" b="1" dirty="0" smtClean="0"/>
              <a:t> </a:t>
            </a:r>
            <a:r>
              <a:rPr lang="en-US" sz="2400" b="1" dirty="0" err="1" smtClean="0"/>
              <a:t>kapwa</a:t>
            </a:r>
            <a:r>
              <a:rPr lang="en-US" sz="2400" b="1" dirty="0" smtClean="0"/>
              <a:t>.</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10106_163027.jpg"/>
          <p:cNvPicPr>
            <a:picLocks noGrp="1" noChangeAspect="1"/>
          </p:cNvPicPr>
          <p:nvPr>
            <p:ph sz="quarter" idx="1"/>
          </p:nvPr>
        </p:nvPicPr>
        <p:blipFill>
          <a:blip r:embed="rId2"/>
          <a:stretch>
            <a:fillRect/>
          </a:stretch>
        </p:blipFill>
        <p:spPr>
          <a:xfrm>
            <a:off x="228600" y="304800"/>
            <a:ext cx="8686800" cy="6172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Harry\Desktop\crusade materials\Screenshots\Screenshot_2018-01-25-17-52-34-1.png"/>
          <p:cNvPicPr>
            <a:picLocks noChangeAspect="1" noChangeArrowheads="1"/>
          </p:cNvPicPr>
          <p:nvPr/>
        </p:nvPicPr>
        <p:blipFill>
          <a:blip r:embed="rId2"/>
          <a:srcRect/>
          <a:stretch>
            <a:fillRect/>
          </a:stretch>
        </p:blipFill>
        <p:spPr bwMode="auto">
          <a:xfrm>
            <a:off x="-76200" y="0"/>
            <a:ext cx="9297363" cy="6858000"/>
          </a:xfrm>
          <a:prstGeom prst="rect">
            <a:avLst/>
          </a:prstGeom>
          <a:noFill/>
        </p:spPr>
      </p:pic>
      <p:sp>
        <p:nvSpPr>
          <p:cNvPr id="5" name="Rectangle 4"/>
          <p:cNvSpPr/>
          <p:nvPr/>
        </p:nvSpPr>
        <p:spPr>
          <a:xfrm>
            <a:off x="-76200" y="76200"/>
            <a:ext cx="6324600" cy="4093428"/>
          </a:xfrm>
          <a:prstGeom prst="rect">
            <a:avLst/>
          </a:prstGeom>
          <a:solidFill>
            <a:srgbClr val="00B0F0">
              <a:alpha val="49000"/>
            </a:srgbClr>
          </a:solidFill>
        </p:spPr>
        <p:txBody>
          <a:bodyPr wrap="square" lIns="91440" tIns="45720" rIns="91440" bIns="45720">
            <a:spAutoFit/>
          </a:bodyPr>
          <a:lstStyle/>
          <a:p>
            <a:pPr algn="ctr"/>
            <a:r>
              <a:rPr lang="en-US" sz="3600" b="1" dirty="0" err="1" smtClean="0">
                <a:ln w="1905"/>
                <a:effectLst>
                  <a:innerShdw blurRad="69850" dist="43180" dir="5400000">
                    <a:srgbClr val="000000">
                      <a:alpha val="65000"/>
                    </a:srgbClr>
                  </a:innerShdw>
                </a:effectLst>
              </a:rPr>
              <a:t>Ang</a:t>
            </a:r>
            <a:r>
              <a:rPr lang="en-US" sz="3600" b="1" dirty="0" smtClean="0">
                <a:ln w="1905"/>
                <a:effectLst>
                  <a:innerShdw blurRad="69850" dist="43180" dir="5400000">
                    <a:srgbClr val="000000">
                      <a:alpha val="65000"/>
                    </a:srgbClr>
                  </a:innerShdw>
                </a:effectLst>
              </a:rPr>
              <a:t> </a:t>
            </a:r>
            <a:r>
              <a:rPr lang="en-US" sz="3600" b="1" dirty="0" err="1" smtClean="0">
                <a:ln w="1905"/>
                <a:effectLst>
                  <a:innerShdw blurRad="69850" dist="43180" dir="5400000">
                    <a:srgbClr val="000000">
                      <a:alpha val="65000"/>
                    </a:srgbClr>
                  </a:innerShdw>
                </a:effectLst>
              </a:rPr>
              <a:t>pagtupad</a:t>
            </a:r>
            <a:r>
              <a:rPr lang="en-US" sz="3600" b="1" dirty="0" smtClean="0">
                <a:ln w="1905"/>
                <a:effectLst>
                  <a:innerShdw blurRad="69850" dist="43180" dir="5400000">
                    <a:srgbClr val="000000">
                      <a:alpha val="65000"/>
                    </a:srgbClr>
                  </a:innerShdw>
                </a:effectLst>
              </a:rPr>
              <a:t> </a:t>
            </a:r>
            <a:r>
              <a:rPr lang="en-US" sz="3600" b="1" dirty="0" err="1" smtClean="0">
                <a:ln w="1905"/>
                <a:effectLst>
                  <a:innerShdw blurRad="69850" dist="43180" dir="5400000">
                    <a:srgbClr val="000000">
                      <a:alpha val="65000"/>
                    </a:srgbClr>
                  </a:innerShdw>
                </a:effectLst>
              </a:rPr>
              <a:t>sa</a:t>
            </a:r>
            <a:r>
              <a:rPr lang="en-US" sz="3600" b="1" dirty="0" smtClean="0">
                <a:ln w="1905"/>
                <a:effectLst>
                  <a:innerShdw blurRad="69850" dist="43180" dir="5400000">
                    <a:srgbClr val="000000">
                      <a:alpha val="65000"/>
                    </a:srgbClr>
                  </a:innerShdw>
                </a:effectLst>
              </a:rPr>
              <a:t> </a:t>
            </a:r>
            <a:r>
              <a:rPr lang="en-US" sz="3600" b="1" dirty="0" err="1" smtClean="0">
                <a:ln w="1905"/>
                <a:effectLst>
                  <a:innerShdw blurRad="69850" dist="43180" dir="5400000">
                    <a:srgbClr val="000000">
                      <a:alpha val="65000"/>
                    </a:srgbClr>
                  </a:innerShdw>
                </a:effectLst>
              </a:rPr>
              <a:t>Sampung</a:t>
            </a:r>
            <a:r>
              <a:rPr lang="en-US" sz="3600" b="1" dirty="0" smtClean="0">
                <a:ln w="1905"/>
                <a:effectLst>
                  <a:innerShdw blurRad="69850" dist="43180" dir="5400000">
                    <a:srgbClr val="000000">
                      <a:alpha val="65000"/>
                    </a:srgbClr>
                  </a:innerShdw>
                </a:effectLst>
              </a:rPr>
              <a:t> </a:t>
            </a:r>
            <a:r>
              <a:rPr lang="en-US" sz="3600" b="1" dirty="0" err="1" smtClean="0">
                <a:ln w="1905"/>
                <a:effectLst>
                  <a:innerShdw blurRad="69850" dist="43180" dir="5400000">
                    <a:srgbClr val="000000">
                      <a:alpha val="65000"/>
                    </a:srgbClr>
                  </a:innerShdw>
                </a:effectLst>
              </a:rPr>
              <a:t>Utos</a:t>
            </a:r>
            <a:r>
              <a:rPr lang="en-US" sz="3600" b="1" dirty="0" smtClean="0">
                <a:ln w="1905"/>
                <a:effectLst>
                  <a:innerShdw blurRad="69850" dist="43180" dir="5400000">
                    <a:srgbClr val="000000">
                      <a:alpha val="65000"/>
                    </a:srgbClr>
                  </a:innerShdw>
                </a:effectLst>
              </a:rPr>
              <a:t> </a:t>
            </a:r>
          </a:p>
          <a:p>
            <a:pPr algn="ctr"/>
            <a:r>
              <a:rPr lang="en-US" sz="3600" b="1" cap="none" spc="0" dirty="0" err="1" smtClean="0">
                <a:ln w="1905"/>
                <a:effectLst>
                  <a:innerShdw blurRad="69850" dist="43180" dir="5400000">
                    <a:srgbClr val="000000">
                      <a:alpha val="65000"/>
                    </a:srgbClr>
                  </a:innerShdw>
                </a:effectLst>
              </a:rPr>
              <a:t>Ang</a:t>
            </a:r>
            <a:r>
              <a:rPr lang="en-US" sz="3600" b="1" cap="none" spc="0" dirty="0" smtClean="0">
                <a:ln w="1905"/>
                <a:effectLst>
                  <a:innerShdw blurRad="69850" dist="43180" dir="5400000">
                    <a:srgbClr val="000000">
                      <a:alpha val="65000"/>
                    </a:srgbClr>
                  </a:innerShdw>
                </a:effectLst>
              </a:rPr>
              <a:t> </a:t>
            </a:r>
            <a:r>
              <a:rPr lang="en-US" sz="3600" b="1" cap="none" spc="0" dirty="0" err="1" smtClean="0">
                <a:ln w="1905"/>
                <a:effectLst>
                  <a:innerShdw blurRad="69850" dist="43180" dir="5400000">
                    <a:srgbClr val="000000">
                      <a:alpha val="65000"/>
                    </a:srgbClr>
                  </a:innerShdw>
                </a:effectLst>
              </a:rPr>
              <a:t>pagpapakita</a:t>
            </a:r>
            <a:r>
              <a:rPr lang="en-US" sz="3600" b="1" cap="none" spc="0" dirty="0" smtClean="0">
                <a:ln w="1905"/>
                <a:effectLst>
                  <a:innerShdw blurRad="69850" dist="43180" dir="5400000">
                    <a:srgbClr val="000000">
                      <a:alpha val="65000"/>
                    </a:srgbClr>
                  </a:innerShdw>
                </a:effectLst>
              </a:rPr>
              <a:t> </a:t>
            </a:r>
            <a:r>
              <a:rPr lang="en-US" sz="3600" b="1" cap="none" spc="0" dirty="0" err="1" smtClean="0">
                <a:ln w="1905"/>
                <a:effectLst>
                  <a:innerShdw blurRad="69850" dist="43180" dir="5400000">
                    <a:srgbClr val="000000">
                      <a:alpha val="65000"/>
                    </a:srgbClr>
                  </a:innerShdw>
                </a:effectLst>
              </a:rPr>
              <a:t>ng</a:t>
            </a:r>
            <a:r>
              <a:rPr lang="en-US" sz="3600" b="1" dirty="0" smtClean="0">
                <a:ln w="1905"/>
                <a:effectLst>
                  <a:innerShdw blurRad="69850" dist="43180" dir="5400000">
                    <a:srgbClr val="000000">
                      <a:alpha val="65000"/>
                    </a:srgbClr>
                  </a:innerShdw>
                </a:effectLst>
              </a:rPr>
              <a:t> </a:t>
            </a:r>
            <a:r>
              <a:rPr lang="en-US" sz="3600" b="1" cap="none" spc="0" dirty="0" err="1" smtClean="0">
                <a:ln w="1905"/>
                <a:effectLst>
                  <a:innerShdw blurRad="69850" dist="43180" dir="5400000">
                    <a:srgbClr val="000000">
                      <a:alpha val="65000"/>
                    </a:srgbClr>
                  </a:innerShdw>
                </a:effectLst>
              </a:rPr>
              <a:t>tunay</a:t>
            </a:r>
            <a:r>
              <a:rPr lang="en-US" sz="3600" b="1" cap="none" spc="0" dirty="0" smtClean="0">
                <a:ln w="1905"/>
                <a:effectLst>
                  <a:innerShdw blurRad="69850" dist="43180" dir="5400000">
                    <a:srgbClr val="000000">
                      <a:alpha val="65000"/>
                    </a:srgbClr>
                  </a:innerShdw>
                </a:effectLst>
              </a:rPr>
              <a:t> </a:t>
            </a:r>
          </a:p>
          <a:p>
            <a:pPr algn="ctr"/>
            <a:r>
              <a:rPr lang="en-US" sz="3600" b="1" dirty="0" smtClean="0">
                <a:ln w="1905"/>
                <a:effectLst>
                  <a:innerShdw blurRad="69850" dist="43180" dir="5400000">
                    <a:srgbClr val="000000">
                      <a:alpha val="65000"/>
                    </a:srgbClr>
                  </a:innerShdw>
                </a:effectLst>
              </a:rPr>
              <a:t>Na </a:t>
            </a:r>
            <a:r>
              <a:rPr lang="en-US" sz="3600" b="1" dirty="0" err="1" smtClean="0">
                <a:ln w="1905"/>
                <a:effectLst>
                  <a:innerShdw blurRad="69850" dist="43180" dir="5400000">
                    <a:srgbClr val="000000">
                      <a:alpha val="65000"/>
                    </a:srgbClr>
                  </a:innerShdw>
                </a:effectLst>
              </a:rPr>
              <a:t>pagibig</a:t>
            </a:r>
            <a:r>
              <a:rPr lang="en-US" sz="3600" b="1" dirty="0" smtClean="0">
                <a:ln w="1905"/>
                <a:effectLst>
                  <a:innerShdw blurRad="69850" dist="43180" dir="5400000">
                    <a:srgbClr val="000000">
                      <a:alpha val="65000"/>
                    </a:srgbClr>
                  </a:innerShdw>
                </a:effectLst>
              </a:rPr>
              <a:t> </a:t>
            </a:r>
            <a:r>
              <a:rPr lang="en-US" sz="3600" b="1" dirty="0" err="1" smtClean="0">
                <a:ln w="1905"/>
                <a:effectLst>
                  <a:innerShdw blurRad="69850" dist="43180" dir="5400000">
                    <a:srgbClr val="000000">
                      <a:alpha val="65000"/>
                    </a:srgbClr>
                  </a:innerShdw>
                </a:effectLst>
              </a:rPr>
              <a:t>sa</a:t>
            </a:r>
            <a:r>
              <a:rPr lang="en-US" sz="3600" b="1" dirty="0" smtClean="0">
                <a:ln w="1905"/>
                <a:effectLst>
                  <a:innerShdw blurRad="69850" dist="43180" dir="5400000">
                    <a:srgbClr val="000000">
                      <a:alpha val="65000"/>
                    </a:srgbClr>
                  </a:innerShdw>
                </a:effectLst>
              </a:rPr>
              <a:t> Dios at </a:t>
            </a:r>
            <a:r>
              <a:rPr lang="en-US" sz="3600" b="1" dirty="0" err="1" smtClean="0">
                <a:ln w="1905"/>
                <a:effectLst>
                  <a:innerShdw blurRad="69850" dist="43180" dir="5400000">
                    <a:srgbClr val="000000">
                      <a:alpha val="65000"/>
                    </a:srgbClr>
                  </a:innerShdw>
                </a:effectLst>
              </a:rPr>
              <a:t>sa</a:t>
            </a:r>
            <a:r>
              <a:rPr lang="en-US" sz="3600" b="1" dirty="0" smtClean="0">
                <a:ln w="1905"/>
                <a:effectLst>
                  <a:innerShdw blurRad="69850" dist="43180" dir="5400000">
                    <a:srgbClr val="000000">
                      <a:alpha val="65000"/>
                    </a:srgbClr>
                  </a:innerShdw>
                </a:effectLst>
              </a:rPr>
              <a:t> </a:t>
            </a:r>
            <a:r>
              <a:rPr lang="en-US" sz="3600" b="1" dirty="0" err="1" smtClean="0">
                <a:ln w="1905"/>
                <a:effectLst>
                  <a:innerShdw blurRad="69850" dist="43180" dir="5400000">
                    <a:srgbClr val="000000">
                      <a:alpha val="65000"/>
                    </a:srgbClr>
                  </a:innerShdw>
                </a:effectLst>
              </a:rPr>
              <a:t>Kapwa</a:t>
            </a:r>
            <a:endParaRPr lang="en-US" sz="3600" b="1" dirty="0" smtClean="0">
              <a:ln w="1905"/>
              <a:effectLst>
                <a:innerShdw blurRad="69850" dist="43180" dir="5400000">
                  <a:srgbClr val="000000">
                    <a:alpha val="65000"/>
                  </a:srgbClr>
                </a:innerShdw>
              </a:effectLst>
            </a:endParaRPr>
          </a:p>
          <a:p>
            <a:pPr algn="ctr"/>
            <a:r>
              <a:rPr lang="en-US" sz="4400" b="1" cap="none" spc="0" dirty="0" smtClean="0">
                <a:ln w="1905"/>
                <a:solidFill>
                  <a:schemeClr val="bg1"/>
                </a:solidFill>
                <a:effectLst>
                  <a:innerShdw blurRad="69850" dist="43180" dir="5400000">
                    <a:srgbClr val="000000">
                      <a:alpha val="65000"/>
                    </a:srgbClr>
                  </a:innerShdw>
                </a:effectLst>
              </a:rPr>
              <a:t>Matt. 22:37-39</a:t>
            </a:r>
            <a:endParaRPr lang="en-US" sz="4400" b="1" cap="none" spc="0" dirty="0">
              <a:ln w="1905"/>
              <a:solidFill>
                <a:schemeClr val="bg1"/>
              </a:solidFill>
              <a:effectLst>
                <a:innerShdw blurRad="69850" dist="43180" dir="5400000">
                  <a:srgbClr val="000000">
                    <a:alpha val="65000"/>
                  </a:srgbClr>
                </a:inn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Harry\Desktop\crusade materials\Screenshots\Screenshot_2018-01-25-17-52-34-1.png"/>
          <p:cNvPicPr>
            <a:picLocks noChangeAspect="1" noChangeArrowheads="1"/>
          </p:cNvPicPr>
          <p:nvPr/>
        </p:nvPicPr>
        <p:blipFill>
          <a:blip r:embed="rId2"/>
          <a:srcRect/>
          <a:stretch>
            <a:fillRect/>
          </a:stretch>
        </p:blipFill>
        <p:spPr bwMode="auto">
          <a:xfrm>
            <a:off x="0" y="0"/>
            <a:ext cx="9067800" cy="6858000"/>
          </a:xfrm>
          <a:prstGeom prst="rect">
            <a:avLst/>
          </a:prstGeom>
          <a:noFill/>
        </p:spPr>
      </p:pic>
      <p:sp>
        <p:nvSpPr>
          <p:cNvPr id="5" name="Rectangle 4"/>
          <p:cNvSpPr/>
          <p:nvPr/>
        </p:nvSpPr>
        <p:spPr>
          <a:xfrm>
            <a:off x="0" y="152400"/>
            <a:ext cx="7772400" cy="2308324"/>
          </a:xfrm>
          <a:prstGeom prst="rect">
            <a:avLst/>
          </a:prstGeom>
          <a:solidFill>
            <a:schemeClr val="bg1">
              <a:alpha val="52000"/>
            </a:schemeClr>
          </a:solid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effectLst/>
              </a:rPr>
              <a:t>Kung </a:t>
            </a:r>
            <a:r>
              <a:rPr lang="en-US" sz="3600" b="1" cap="none" spc="0" dirty="0" err="1" smtClean="0">
                <a:ln w="10541" cmpd="sng">
                  <a:solidFill>
                    <a:srgbClr val="7D7D7D">
                      <a:tint val="100000"/>
                      <a:shade val="100000"/>
                      <a:satMod val="110000"/>
                    </a:srgbClr>
                  </a:solidFill>
                  <a:prstDash val="solid"/>
                </a:ln>
                <a:effectLst/>
              </a:rPr>
              <a:t>ibig</a:t>
            </a:r>
            <a:r>
              <a:rPr lang="en-US" sz="3600" b="1" cap="none" spc="0" dirty="0" smtClean="0">
                <a:ln w="10541" cmpd="sng">
                  <a:solidFill>
                    <a:srgbClr val="7D7D7D">
                      <a:tint val="100000"/>
                      <a:shade val="100000"/>
                      <a:satMod val="110000"/>
                    </a:srgbClr>
                  </a:solidFill>
                  <a:prstDash val="solid"/>
                </a:ln>
                <a:effectLst/>
              </a:rPr>
              <a:t> </a:t>
            </a:r>
            <a:r>
              <a:rPr lang="en-US" sz="3600" b="1" cap="none" spc="0" dirty="0" err="1" smtClean="0">
                <a:ln w="10541" cmpd="sng">
                  <a:solidFill>
                    <a:srgbClr val="7D7D7D">
                      <a:tint val="100000"/>
                      <a:shade val="100000"/>
                      <a:satMod val="110000"/>
                    </a:srgbClr>
                  </a:solidFill>
                  <a:prstDash val="solid"/>
                </a:ln>
                <a:effectLst/>
              </a:rPr>
              <a:t>mong</a:t>
            </a:r>
            <a:r>
              <a:rPr lang="en-US" sz="3600" b="1" cap="none" spc="0" dirty="0" smtClean="0">
                <a:ln w="10541" cmpd="sng">
                  <a:solidFill>
                    <a:srgbClr val="7D7D7D">
                      <a:tint val="100000"/>
                      <a:shade val="100000"/>
                      <a:satMod val="110000"/>
                    </a:srgbClr>
                  </a:solidFill>
                  <a:prstDash val="solid"/>
                </a:ln>
                <a:effectLst/>
              </a:rPr>
              <a:t> </a:t>
            </a:r>
            <a:r>
              <a:rPr lang="en-US" sz="3600" b="1" cap="none" spc="0" dirty="0" err="1" smtClean="0">
                <a:ln w="10541" cmpd="sng">
                  <a:solidFill>
                    <a:srgbClr val="7D7D7D">
                      <a:tint val="100000"/>
                      <a:shade val="100000"/>
                      <a:satMod val="110000"/>
                    </a:srgbClr>
                  </a:solidFill>
                  <a:prstDash val="solid"/>
                </a:ln>
                <a:effectLst/>
              </a:rPr>
              <a:t>pumasok</a:t>
            </a:r>
            <a:r>
              <a:rPr lang="en-US" sz="3600" b="1" cap="none" spc="0" dirty="0" smtClean="0">
                <a:ln w="10541" cmpd="sng">
                  <a:solidFill>
                    <a:srgbClr val="7D7D7D">
                      <a:tint val="100000"/>
                      <a:shade val="100000"/>
                      <a:satMod val="110000"/>
                    </a:srgbClr>
                  </a:solidFill>
                  <a:prstDash val="solid"/>
                </a:ln>
                <a:effectLst/>
              </a:rPr>
              <a:t> </a:t>
            </a:r>
            <a:r>
              <a:rPr lang="en-US" sz="3600" b="1" cap="none" spc="0" dirty="0" err="1" smtClean="0">
                <a:ln w="10541" cmpd="sng">
                  <a:solidFill>
                    <a:srgbClr val="7D7D7D">
                      <a:tint val="100000"/>
                      <a:shade val="100000"/>
                      <a:satMod val="110000"/>
                    </a:srgbClr>
                  </a:solidFill>
                  <a:prstDash val="solid"/>
                </a:ln>
                <a:effectLst/>
              </a:rPr>
              <a:t>sa</a:t>
            </a:r>
            <a:endParaRPr lang="en-US" sz="3600" b="1" cap="none" spc="0" dirty="0" smtClean="0">
              <a:ln w="10541" cmpd="sng">
                <a:solidFill>
                  <a:srgbClr val="7D7D7D">
                    <a:tint val="100000"/>
                    <a:shade val="100000"/>
                    <a:satMod val="110000"/>
                  </a:srgbClr>
                </a:solidFill>
                <a:prstDash val="solid"/>
              </a:ln>
              <a:effectLst/>
            </a:endParaRPr>
          </a:p>
          <a:p>
            <a:pPr algn="ctr"/>
            <a:r>
              <a:rPr lang="en-US" sz="3600" b="1" dirty="0" err="1" smtClean="0">
                <a:ln w="10541" cmpd="sng">
                  <a:solidFill>
                    <a:srgbClr val="7D7D7D">
                      <a:tint val="100000"/>
                      <a:shade val="100000"/>
                      <a:satMod val="110000"/>
                    </a:srgbClr>
                  </a:solidFill>
                  <a:prstDash val="solid"/>
                </a:ln>
              </a:rPr>
              <a:t>Buhay</a:t>
            </a:r>
            <a:r>
              <a:rPr lang="en-US" sz="3600" b="1" dirty="0" smtClean="0">
                <a:ln w="10541" cmpd="sng">
                  <a:solidFill>
                    <a:srgbClr val="7D7D7D">
                      <a:tint val="100000"/>
                      <a:shade val="100000"/>
                      <a:satMod val="110000"/>
                    </a:srgbClr>
                  </a:solidFill>
                  <a:prstDash val="solid"/>
                </a:ln>
              </a:rPr>
              <a:t>, </a:t>
            </a:r>
            <a:r>
              <a:rPr lang="en-US" sz="3600" b="1" dirty="0" err="1" smtClean="0">
                <a:ln w="10541" cmpd="sng">
                  <a:solidFill>
                    <a:srgbClr val="7D7D7D">
                      <a:tint val="100000"/>
                      <a:shade val="100000"/>
                      <a:satMod val="110000"/>
                    </a:srgbClr>
                  </a:solidFill>
                  <a:prstDash val="solid"/>
                </a:ln>
              </a:rPr>
              <a:t>ingatan</a:t>
            </a:r>
            <a:r>
              <a:rPr lang="en-US" sz="3600" b="1" dirty="0" smtClean="0">
                <a:ln w="10541" cmpd="sng">
                  <a:solidFill>
                    <a:srgbClr val="7D7D7D">
                      <a:tint val="100000"/>
                      <a:shade val="100000"/>
                      <a:satMod val="110000"/>
                    </a:srgbClr>
                  </a:solidFill>
                  <a:prstDash val="solid"/>
                </a:ln>
              </a:rPr>
              <a:t> mo </a:t>
            </a:r>
            <a:r>
              <a:rPr lang="en-US" sz="3600" b="1" dirty="0" err="1" smtClean="0">
                <a:ln w="10541" cmpd="sng">
                  <a:solidFill>
                    <a:srgbClr val="7D7D7D">
                      <a:tint val="100000"/>
                      <a:shade val="100000"/>
                      <a:satMod val="110000"/>
                    </a:srgbClr>
                  </a:solidFill>
                  <a:prstDash val="solid"/>
                </a:ln>
              </a:rPr>
              <a:t>ang</a:t>
            </a:r>
            <a:r>
              <a:rPr lang="en-US" sz="3600" b="1" dirty="0" smtClean="0">
                <a:ln w="10541" cmpd="sng">
                  <a:solidFill>
                    <a:srgbClr val="7D7D7D">
                      <a:tint val="100000"/>
                      <a:shade val="100000"/>
                      <a:satMod val="110000"/>
                    </a:srgbClr>
                  </a:solidFill>
                  <a:prstDash val="solid"/>
                </a:ln>
              </a:rPr>
              <a:t> </a:t>
            </a:r>
            <a:r>
              <a:rPr lang="en-US" sz="3600" b="1" dirty="0" err="1" smtClean="0">
                <a:ln w="10541" cmpd="sng">
                  <a:solidFill>
                    <a:srgbClr val="7D7D7D">
                      <a:tint val="100000"/>
                      <a:shade val="100000"/>
                      <a:satMod val="110000"/>
                    </a:srgbClr>
                  </a:solidFill>
                  <a:prstDash val="solid"/>
                </a:ln>
              </a:rPr>
              <a:t>mga</a:t>
            </a:r>
            <a:r>
              <a:rPr lang="en-US" sz="3600" b="1" dirty="0" smtClean="0">
                <a:ln w="10541" cmpd="sng">
                  <a:solidFill>
                    <a:srgbClr val="7D7D7D">
                      <a:tint val="100000"/>
                      <a:shade val="100000"/>
                      <a:satMod val="110000"/>
                    </a:srgbClr>
                  </a:solidFill>
                  <a:prstDash val="solid"/>
                </a:ln>
              </a:rPr>
              <a:t> </a:t>
            </a:r>
            <a:r>
              <a:rPr lang="en-US" sz="3600" b="1" dirty="0" err="1" smtClean="0">
                <a:ln w="10541" cmpd="sng">
                  <a:solidFill>
                    <a:srgbClr val="7D7D7D">
                      <a:tint val="100000"/>
                      <a:shade val="100000"/>
                      <a:satMod val="110000"/>
                    </a:srgbClr>
                  </a:solidFill>
                  <a:prstDash val="solid"/>
                </a:ln>
              </a:rPr>
              <a:t>utos</a:t>
            </a:r>
            <a:endParaRPr lang="en-US" sz="3600" b="1" dirty="0" smtClean="0">
              <a:ln w="10541" cmpd="sng">
                <a:solidFill>
                  <a:srgbClr val="7D7D7D">
                    <a:tint val="100000"/>
                    <a:shade val="100000"/>
                    <a:satMod val="110000"/>
                  </a:srgbClr>
                </a:solidFill>
                <a:prstDash val="solid"/>
              </a:ln>
            </a:endParaRPr>
          </a:p>
          <a:p>
            <a:pPr algn="ctr"/>
            <a:r>
              <a:rPr lang="en-US" sz="3600" b="1" cap="none" spc="0" dirty="0" smtClean="0">
                <a:ln w="10541" cmpd="sng">
                  <a:solidFill>
                    <a:srgbClr val="7D7D7D">
                      <a:tint val="100000"/>
                      <a:shade val="100000"/>
                      <a:satMod val="110000"/>
                    </a:srgbClr>
                  </a:solidFill>
                  <a:prstDash val="solid"/>
                </a:ln>
                <a:solidFill>
                  <a:srgbClr val="002060"/>
                </a:solidFill>
                <a:effectLst/>
              </a:rPr>
              <a:t>Matt.19: 17</a:t>
            </a:r>
            <a:endParaRPr lang="en-US" sz="3600" b="1" cap="none" spc="0" dirty="0">
              <a:ln w="10541" cmpd="sng">
                <a:solidFill>
                  <a:srgbClr val="7D7D7D">
                    <a:tint val="100000"/>
                    <a:shade val="100000"/>
                    <a:satMod val="110000"/>
                  </a:srgbClr>
                </a:solidFill>
                <a:prstDash val="solid"/>
              </a:ln>
              <a:solidFill>
                <a:srgbClr val="002060"/>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 name="Rectangle 4"/>
          <p:cNvSpPr/>
          <p:nvPr/>
        </p:nvSpPr>
        <p:spPr>
          <a:xfrm>
            <a:off x="0" y="3846255"/>
            <a:ext cx="7364517" cy="2554545"/>
          </a:xfrm>
          <a:prstGeom prst="rect">
            <a:avLst/>
          </a:prstGeom>
          <a:solidFill>
            <a:srgbClr val="FFFF00">
              <a:alpha val="49000"/>
            </a:srgbClr>
          </a:solidFill>
          <a:ln>
            <a:solidFill>
              <a:srgbClr val="FFFF00"/>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Kung </a:t>
            </a:r>
            <a:r>
              <a:rPr lang="en-US" sz="40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Ako’y</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iyong</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iniibig</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p>
          <a:p>
            <a:pPr algn="ct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Ay </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tutuparin</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mo </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ang</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aking</a:t>
            </a:r>
            <a:endPar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en-US" sz="40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Mga</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Utos</a:t>
            </a:r>
            <a:endPar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en-US" sz="4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John 14:15</a:t>
            </a:r>
            <a:endParaRPr lang="en-US" sz="4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creenshot_20210225_081359.jpg"/>
          <p:cNvPicPr>
            <a:picLocks noGrp="1" noChangeAspect="1"/>
          </p:cNvPicPr>
          <p:nvPr>
            <p:ph sz="quarter" idx="1"/>
          </p:nvPr>
        </p:nvPicPr>
        <p:blipFill>
          <a:blip r:embed="rId2"/>
          <a:stretch>
            <a:fillRect/>
          </a:stretch>
        </p:blipFill>
        <p:spPr>
          <a:xfrm>
            <a:off x="304800" y="304800"/>
            <a:ext cx="8686800" cy="6096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10225_081551.jpg"/>
          <p:cNvPicPr>
            <a:picLocks noGrp="1" noChangeAspect="1"/>
          </p:cNvPicPr>
          <p:nvPr>
            <p:ph sz="quarter" idx="1"/>
          </p:nvPr>
        </p:nvPicPr>
        <p:blipFill>
          <a:blip r:embed="rId2"/>
          <a:stretch>
            <a:fillRect/>
          </a:stretch>
        </p:blipFill>
        <p:spPr>
          <a:xfrm>
            <a:off x="228600" y="304800"/>
            <a:ext cx="8610600" cy="6172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 name="Rectangle 5"/>
          <p:cNvSpPr/>
          <p:nvPr/>
        </p:nvSpPr>
        <p:spPr>
          <a:xfrm>
            <a:off x="54935" y="5059740"/>
            <a:ext cx="6269665" cy="1569660"/>
          </a:xfrm>
          <a:prstGeom prst="rect">
            <a:avLst/>
          </a:prstGeom>
          <a:solidFill>
            <a:srgbClr val="FFFF00"/>
          </a:solid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The story of a King</a:t>
            </a:r>
          </a:p>
          <a:p>
            <a:pPr algn="ctr"/>
            <a:r>
              <a:rPr lang="en-US"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Who Seeks the bravest</a:t>
            </a:r>
          </a:p>
          <a:p>
            <a:pPr algn="ctr"/>
            <a:r>
              <a:rPr lang="en-US"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 the Kingdom</a:t>
            </a:r>
            <a:endPar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10225_081705.jpg"/>
          <p:cNvPicPr>
            <a:picLocks noGrp="1" noChangeAspect="1"/>
          </p:cNvPicPr>
          <p:nvPr>
            <p:ph sz="quarter" idx="1"/>
          </p:nvPr>
        </p:nvPicPr>
        <p:blipFill>
          <a:blip r:embed="rId2"/>
          <a:stretch>
            <a:fillRect/>
          </a:stretch>
        </p:blipFill>
        <p:spPr>
          <a:xfrm>
            <a:off x="304800" y="304800"/>
            <a:ext cx="8534400" cy="6553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85192"/>
            <a:ext cx="8229600" cy="5988760"/>
          </a:xfrm>
        </p:spPr>
        <p:txBody>
          <a:bodyPr>
            <a:normAutofit/>
          </a:bodyPr>
          <a:lstStyle/>
          <a:p>
            <a:r>
              <a:rPr lang="en-US" sz="3200" b="1" dirty="0" smtClean="0"/>
              <a:t>Heb. 4:14-15 </a:t>
            </a:r>
            <a:r>
              <a:rPr lang="en-US" sz="3200" dirty="0" smtClean="0"/>
              <a:t>“</a:t>
            </a:r>
            <a:r>
              <a:rPr lang="en-US" sz="3200" dirty="0" err="1" smtClean="0"/>
              <a:t>yaman</a:t>
            </a:r>
            <a:r>
              <a:rPr lang="en-US" sz="3200" dirty="0" smtClean="0"/>
              <a:t> </a:t>
            </a:r>
            <a:r>
              <a:rPr lang="en-US" sz="3200" dirty="0" err="1" smtClean="0"/>
              <a:t>ngang</a:t>
            </a:r>
            <a:r>
              <a:rPr lang="en-US" sz="3200" dirty="0" smtClean="0"/>
              <a:t> </a:t>
            </a:r>
            <a:r>
              <a:rPr lang="en-US" sz="3200" dirty="0" err="1" smtClean="0"/>
              <a:t>tayo’y</a:t>
            </a:r>
            <a:r>
              <a:rPr lang="en-US" sz="3200" dirty="0" smtClean="0"/>
              <a:t> </a:t>
            </a:r>
            <a:r>
              <a:rPr lang="en-US" sz="3200" dirty="0" err="1" smtClean="0"/>
              <a:t>mayroong</a:t>
            </a:r>
            <a:r>
              <a:rPr lang="en-US" sz="3200" dirty="0" smtClean="0"/>
              <a:t> </a:t>
            </a:r>
            <a:r>
              <a:rPr lang="en-US" sz="3200" dirty="0" err="1" smtClean="0"/>
              <a:t>isang</a:t>
            </a:r>
            <a:r>
              <a:rPr lang="en-US" sz="3200" dirty="0" smtClean="0"/>
              <a:t> </a:t>
            </a:r>
            <a:r>
              <a:rPr lang="en-US" sz="3200" dirty="0" err="1" smtClean="0"/>
              <a:t>lubhang</a:t>
            </a:r>
            <a:r>
              <a:rPr lang="en-US" sz="3200" dirty="0" smtClean="0"/>
              <a:t> </a:t>
            </a:r>
            <a:r>
              <a:rPr lang="en-US" sz="3200" dirty="0" err="1" smtClean="0"/>
              <a:t>dakilang</a:t>
            </a:r>
            <a:r>
              <a:rPr lang="en-US" sz="3200" dirty="0" smtClean="0"/>
              <a:t> </a:t>
            </a:r>
            <a:r>
              <a:rPr lang="en-US" sz="3200" dirty="0" err="1" smtClean="0"/>
              <a:t>saserdote</a:t>
            </a:r>
            <a:r>
              <a:rPr lang="en-US" sz="3200" dirty="0" smtClean="0"/>
              <a:t>, </a:t>
            </a:r>
            <a:r>
              <a:rPr lang="en-US" sz="3200" dirty="0" err="1" smtClean="0"/>
              <a:t>na</a:t>
            </a:r>
            <a:r>
              <a:rPr lang="en-US" sz="3200" dirty="0" smtClean="0"/>
              <a:t> </a:t>
            </a:r>
            <a:r>
              <a:rPr lang="en-US" sz="3200" dirty="0" err="1" smtClean="0"/>
              <a:t>pumasok</a:t>
            </a:r>
            <a:r>
              <a:rPr lang="en-US" sz="3200" dirty="0" smtClean="0"/>
              <a:t> </a:t>
            </a:r>
            <a:r>
              <a:rPr lang="en-US" sz="3200" dirty="0" err="1" smtClean="0"/>
              <a:t>sa</a:t>
            </a:r>
            <a:r>
              <a:rPr lang="en-US" sz="3200" dirty="0" smtClean="0"/>
              <a:t> </a:t>
            </a:r>
            <a:r>
              <a:rPr lang="en-US" sz="3200" dirty="0" err="1" smtClean="0"/>
              <a:t>kalangitan</a:t>
            </a:r>
            <a:r>
              <a:rPr lang="en-US" sz="3200" dirty="0" smtClean="0"/>
              <a:t>, </a:t>
            </a:r>
            <a:r>
              <a:rPr lang="en-US" sz="3200" dirty="0" err="1" smtClean="0"/>
              <a:t>si</a:t>
            </a:r>
            <a:r>
              <a:rPr lang="en-US" sz="3200" dirty="0" smtClean="0"/>
              <a:t> Jesus </a:t>
            </a:r>
            <a:r>
              <a:rPr lang="en-US" sz="3200" dirty="0" err="1" smtClean="0"/>
              <a:t>na</a:t>
            </a:r>
            <a:r>
              <a:rPr lang="en-US" sz="3200" dirty="0" smtClean="0"/>
              <a:t> </a:t>
            </a:r>
            <a:r>
              <a:rPr lang="en-US" sz="3200" dirty="0" err="1" smtClean="0"/>
              <a:t>Anak</a:t>
            </a:r>
            <a:r>
              <a:rPr lang="en-US" sz="3200" dirty="0" smtClean="0"/>
              <a:t> </a:t>
            </a:r>
            <a:r>
              <a:rPr lang="en-US" sz="3200" dirty="0" err="1" smtClean="0"/>
              <a:t>ng</a:t>
            </a:r>
            <a:r>
              <a:rPr lang="en-US" sz="3200" dirty="0" smtClean="0"/>
              <a:t> </a:t>
            </a:r>
            <a:r>
              <a:rPr lang="en-US" sz="3200" dirty="0" err="1" smtClean="0"/>
              <a:t>Diyos</a:t>
            </a:r>
            <a:r>
              <a:rPr lang="en-US" sz="3200" dirty="0" smtClean="0"/>
              <a:t>, ay </a:t>
            </a:r>
            <a:r>
              <a:rPr lang="en-US" sz="3200" dirty="0" err="1" smtClean="0"/>
              <a:t>ingatan</a:t>
            </a:r>
            <a:r>
              <a:rPr lang="en-US" sz="3200" dirty="0" smtClean="0"/>
              <a:t> </a:t>
            </a:r>
            <a:r>
              <a:rPr lang="en-US" sz="3200" dirty="0" err="1" smtClean="0"/>
              <a:t>nating</a:t>
            </a:r>
            <a:r>
              <a:rPr lang="en-US" sz="3200" dirty="0" smtClean="0"/>
              <a:t> </a:t>
            </a:r>
            <a:r>
              <a:rPr lang="en-US" sz="3200" dirty="0" err="1" smtClean="0"/>
              <a:t>matibay</a:t>
            </a:r>
            <a:r>
              <a:rPr lang="en-US" sz="3200" dirty="0" smtClean="0"/>
              <a:t> </a:t>
            </a:r>
            <a:r>
              <a:rPr lang="en-US" sz="3200" dirty="0" err="1" smtClean="0"/>
              <a:t>ang</a:t>
            </a:r>
            <a:r>
              <a:rPr lang="en-US" sz="3200" dirty="0" smtClean="0"/>
              <a:t> </a:t>
            </a:r>
            <a:r>
              <a:rPr lang="en-US" sz="3200" dirty="0" err="1" smtClean="0"/>
              <a:t>ating</a:t>
            </a:r>
            <a:r>
              <a:rPr lang="en-US" sz="3200" dirty="0" smtClean="0"/>
              <a:t> </a:t>
            </a:r>
            <a:r>
              <a:rPr lang="en-US" sz="3200" dirty="0" err="1" smtClean="0"/>
              <a:t>pagkakilala</a:t>
            </a:r>
            <a:r>
              <a:rPr lang="en-US" sz="3200" dirty="0" smtClean="0"/>
              <a:t>.</a:t>
            </a:r>
          </a:p>
          <a:p>
            <a:endParaRPr lang="en-US" sz="3200" dirty="0" smtClean="0"/>
          </a:p>
          <a:p>
            <a:r>
              <a:rPr lang="en-US" sz="3200" dirty="0" err="1" smtClean="0"/>
              <a:t>Sapagka’t</a:t>
            </a:r>
            <a:r>
              <a:rPr lang="en-US" sz="3200" dirty="0" smtClean="0"/>
              <a:t> </a:t>
            </a:r>
            <a:r>
              <a:rPr lang="en-US" sz="3200" dirty="0" err="1" smtClean="0"/>
              <a:t>tayo’y</a:t>
            </a:r>
            <a:r>
              <a:rPr lang="en-US" sz="3200" dirty="0" smtClean="0"/>
              <a:t> </a:t>
            </a:r>
            <a:r>
              <a:rPr lang="en-US" sz="3200" dirty="0" err="1" smtClean="0"/>
              <a:t>walang</a:t>
            </a:r>
            <a:r>
              <a:rPr lang="en-US" sz="3200" dirty="0" smtClean="0"/>
              <a:t> </a:t>
            </a:r>
            <a:r>
              <a:rPr lang="en-US" sz="3200" dirty="0" err="1" smtClean="0"/>
              <a:t>isang</a:t>
            </a:r>
            <a:r>
              <a:rPr lang="en-US" sz="3200" dirty="0" smtClean="0"/>
              <a:t> </a:t>
            </a:r>
            <a:r>
              <a:rPr lang="en-US" sz="3200" dirty="0" err="1" smtClean="0"/>
              <a:t>dakilang</a:t>
            </a:r>
            <a:r>
              <a:rPr lang="en-US" sz="3200" dirty="0" smtClean="0"/>
              <a:t> </a:t>
            </a:r>
            <a:r>
              <a:rPr lang="en-US" sz="3200" dirty="0" err="1" smtClean="0"/>
              <a:t>saserdote</a:t>
            </a:r>
            <a:r>
              <a:rPr lang="en-US" sz="3200" dirty="0" smtClean="0"/>
              <a:t> </a:t>
            </a:r>
            <a:r>
              <a:rPr lang="en-US" sz="3200" dirty="0" err="1" smtClean="0"/>
              <a:t>na</a:t>
            </a:r>
            <a:r>
              <a:rPr lang="en-US" sz="3200" dirty="0" smtClean="0"/>
              <a:t> </a:t>
            </a:r>
            <a:r>
              <a:rPr lang="en-US" sz="3200" dirty="0" err="1" smtClean="0"/>
              <a:t>hindi</a:t>
            </a:r>
            <a:r>
              <a:rPr lang="en-US" sz="3200" dirty="0" smtClean="0"/>
              <a:t> </a:t>
            </a:r>
            <a:r>
              <a:rPr lang="en-US" sz="3200" dirty="0" err="1" smtClean="0"/>
              <a:t>maaaring</a:t>
            </a:r>
            <a:r>
              <a:rPr lang="en-US" sz="3200" dirty="0" smtClean="0"/>
              <a:t> </a:t>
            </a:r>
            <a:r>
              <a:rPr lang="en-US" sz="3200" dirty="0" err="1" smtClean="0"/>
              <a:t>mahabag</a:t>
            </a:r>
            <a:r>
              <a:rPr lang="en-US" sz="3200" dirty="0" smtClean="0"/>
              <a:t> </a:t>
            </a:r>
            <a:r>
              <a:rPr lang="en-US" sz="3200" dirty="0" err="1" smtClean="0"/>
              <a:t>sa</a:t>
            </a:r>
            <a:r>
              <a:rPr lang="en-US" sz="3200" dirty="0" smtClean="0"/>
              <a:t> </a:t>
            </a:r>
            <a:r>
              <a:rPr lang="en-US" sz="3200" dirty="0" err="1" smtClean="0"/>
              <a:t>ating</a:t>
            </a:r>
            <a:r>
              <a:rPr lang="en-US" sz="3200" dirty="0" smtClean="0"/>
              <a:t> </a:t>
            </a:r>
            <a:r>
              <a:rPr lang="en-US" sz="3200" dirty="0" err="1" smtClean="0"/>
              <a:t>kahinaan</a:t>
            </a:r>
            <a:r>
              <a:rPr lang="en-US" sz="3200" dirty="0" smtClean="0"/>
              <a:t>, </a:t>
            </a:r>
            <a:r>
              <a:rPr lang="en-US" sz="3200" dirty="0" err="1" smtClean="0"/>
              <a:t>kundi</a:t>
            </a:r>
            <a:r>
              <a:rPr lang="en-US" sz="3200" dirty="0" smtClean="0"/>
              <a:t> </a:t>
            </a:r>
            <a:r>
              <a:rPr lang="en-US" sz="3200" dirty="0" err="1" smtClean="0"/>
              <a:t>tinukso</a:t>
            </a:r>
            <a:r>
              <a:rPr lang="en-US" sz="3200" dirty="0" smtClean="0"/>
              <a:t> </a:t>
            </a:r>
            <a:r>
              <a:rPr lang="en-US" sz="3200" dirty="0" err="1" smtClean="0"/>
              <a:t>sa</a:t>
            </a:r>
            <a:r>
              <a:rPr lang="en-US" sz="3200" dirty="0" smtClean="0"/>
              <a:t> </a:t>
            </a:r>
            <a:r>
              <a:rPr lang="en-US" sz="3200" dirty="0" err="1" smtClean="0"/>
              <a:t>lahat</a:t>
            </a:r>
            <a:r>
              <a:rPr lang="en-US" sz="3200" dirty="0" smtClean="0"/>
              <a:t> </a:t>
            </a:r>
            <a:r>
              <a:rPr lang="en-US" sz="3200" dirty="0" err="1" smtClean="0"/>
              <a:t>ng</a:t>
            </a:r>
            <a:r>
              <a:rPr lang="en-US" sz="3200" dirty="0" smtClean="0"/>
              <a:t> </a:t>
            </a:r>
            <a:r>
              <a:rPr lang="en-US" sz="3200" dirty="0" err="1" smtClean="0"/>
              <a:t>mga</a:t>
            </a:r>
            <a:r>
              <a:rPr lang="en-US" sz="3200" dirty="0" smtClean="0"/>
              <a:t> </a:t>
            </a:r>
            <a:r>
              <a:rPr lang="en-US" sz="3200" dirty="0" err="1" smtClean="0"/>
              <a:t>paraan</a:t>
            </a:r>
            <a:r>
              <a:rPr lang="en-US" sz="3200" dirty="0" smtClean="0"/>
              <a:t> </a:t>
            </a:r>
            <a:r>
              <a:rPr lang="en-US" sz="3200" dirty="0" err="1" smtClean="0"/>
              <a:t>gaya</a:t>
            </a:r>
            <a:r>
              <a:rPr lang="en-US" sz="3200" dirty="0" smtClean="0"/>
              <a:t> </a:t>
            </a:r>
            <a:r>
              <a:rPr lang="en-US" sz="3200" dirty="0" err="1" smtClean="0"/>
              <a:t>rin</a:t>
            </a:r>
            <a:r>
              <a:rPr lang="en-US" sz="3200" dirty="0" smtClean="0"/>
              <a:t> </a:t>
            </a:r>
            <a:r>
              <a:rPr lang="en-US" sz="3200" dirty="0" err="1" smtClean="0"/>
              <a:t>naman</a:t>
            </a:r>
            <a:r>
              <a:rPr lang="en-US" sz="3200" dirty="0" smtClean="0"/>
              <a:t> </a:t>
            </a:r>
            <a:r>
              <a:rPr lang="en-US" sz="3200" dirty="0" err="1" smtClean="0"/>
              <a:t>natin</a:t>
            </a:r>
            <a:r>
              <a:rPr lang="en-US" sz="3200" dirty="0" smtClean="0"/>
              <a:t> </a:t>
            </a:r>
            <a:r>
              <a:rPr lang="en-US" sz="3200" b="1" dirty="0" err="1" smtClean="0">
                <a:solidFill>
                  <a:srgbClr val="FF0000"/>
                </a:solidFill>
              </a:rPr>
              <a:t>gayon</a:t>
            </a:r>
            <a:r>
              <a:rPr lang="en-US" sz="3200" b="1" dirty="0" smtClean="0">
                <a:solidFill>
                  <a:srgbClr val="FF0000"/>
                </a:solidFill>
              </a:rPr>
              <a:t> may </a:t>
            </a:r>
            <a:r>
              <a:rPr lang="en-US" sz="3200" b="1" dirty="0" err="1" smtClean="0">
                <a:solidFill>
                  <a:srgbClr val="FF0000"/>
                </a:solidFill>
              </a:rPr>
              <a:t>walang</a:t>
            </a:r>
            <a:r>
              <a:rPr lang="en-US" sz="3200" b="1" dirty="0" smtClean="0">
                <a:solidFill>
                  <a:srgbClr val="FF0000"/>
                </a:solidFill>
              </a:rPr>
              <a:t> </a:t>
            </a:r>
            <a:r>
              <a:rPr lang="en-US" sz="3200" b="1" dirty="0" err="1" smtClean="0">
                <a:solidFill>
                  <a:srgbClr val="FF0000"/>
                </a:solidFill>
              </a:rPr>
              <a:t>kasalanan</a:t>
            </a:r>
            <a:r>
              <a:rPr lang="en-US" sz="3200" b="1" dirty="0" smtClean="0">
                <a:solidFill>
                  <a:srgbClr val="FF0000"/>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Nauna</a:t>
            </a:r>
            <a:r>
              <a:rPr lang="en-US" b="1" dirty="0" smtClean="0"/>
              <a:t> </a:t>
            </a:r>
            <a:r>
              <a:rPr lang="en-US" b="1" dirty="0" err="1" smtClean="0"/>
              <a:t>na</a:t>
            </a:r>
            <a:r>
              <a:rPr lang="en-US" b="1" dirty="0" smtClean="0"/>
              <a:t> </a:t>
            </a:r>
            <a:r>
              <a:rPr lang="en-US" b="1" dirty="0" err="1" smtClean="0"/>
              <a:t>tayong</a:t>
            </a:r>
            <a:r>
              <a:rPr lang="en-US" b="1" dirty="0" smtClean="0"/>
              <a:t> </a:t>
            </a:r>
            <a:r>
              <a:rPr lang="en-US" b="1" dirty="0" err="1" smtClean="0"/>
              <a:t>inibig</a:t>
            </a:r>
            <a:r>
              <a:rPr lang="en-US" b="1" dirty="0" smtClean="0"/>
              <a:t> </a:t>
            </a:r>
            <a:r>
              <a:rPr lang="en-US" b="1" dirty="0" err="1" smtClean="0"/>
              <a:t>ng</a:t>
            </a:r>
            <a:r>
              <a:rPr lang="en-US" b="1" dirty="0" smtClean="0"/>
              <a:t> </a:t>
            </a:r>
            <a:r>
              <a:rPr lang="en-US" b="1" dirty="0" err="1" smtClean="0"/>
              <a:t>Panginoon</a:t>
            </a:r>
            <a:endParaRPr lang="en-US" b="1" dirty="0"/>
          </a:p>
        </p:txBody>
      </p:sp>
      <p:sp>
        <p:nvSpPr>
          <p:cNvPr id="3" name="Content Placeholder 2"/>
          <p:cNvSpPr>
            <a:spLocks noGrp="1"/>
          </p:cNvSpPr>
          <p:nvPr>
            <p:ph sz="quarter" idx="1"/>
          </p:nvPr>
        </p:nvSpPr>
        <p:spPr/>
        <p:txBody>
          <a:bodyPr>
            <a:normAutofit/>
          </a:bodyPr>
          <a:lstStyle/>
          <a:p>
            <a:r>
              <a:rPr lang="en-US" sz="3600" dirty="0" smtClean="0"/>
              <a:t>At </a:t>
            </a:r>
            <a:r>
              <a:rPr lang="en-US" sz="3600" dirty="0" err="1" smtClean="0"/>
              <a:t>ngayon</a:t>
            </a:r>
            <a:r>
              <a:rPr lang="en-US" sz="3600" dirty="0" smtClean="0"/>
              <a:t> ay </a:t>
            </a:r>
            <a:r>
              <a:rPr lang="en-US" sz="3600" dirty="0" err="1" smtClean="0"/>
              <a:t>ninanais</a:t>
            </a:r>
            <a:r>
              <a:rPr lang="en-US" sz="3600" dirty="0" smtClean="0"/>
              <a:t> </a:t>
            </a:r>
            <a:r>
              <a:rPr lang="en-US" sz="3600" dirty="0" err="1" smtClean="0"/>
              <a:t>ng</a:t>
            </a:r>
            <a:r>
              <a:rPr lang="en-US" sz="3600" dirty="0" smtClean="0"/>
              <a:t> Dios </a:t>
            </a:r>
            <a:r>
              <a:rPr lang="en-US" sz="3600" dirty="0" err="1" smtClean="0"/>
              <a:t>na</a:t>
            </a:r>
            <a:r>
              <a:rPr lang="en-US" sz="3600" dirty="0" smtClean="0"/>
              <a:t> </a:t>
            </a:r>
            <a:r>
              <a:rPr lang="en-US" sz="3600" dirty="0" err="1" smtClean="0"/>
              <a:t>tayo</a:t>
            </a:r>
            <a:r>
              <a:rPr lang="en-US" sz="3600" dirty="0" smtClean="0"/>
              <a:t> </a:t>
            </a:r>
            <a:r>
              <a:rPr lang="en-US" sz="3600" dirty="0" err="1" smtClean="0"/>
              <a:t>naman</a:t>
            </a:r>
            <a:r>
              <a:rPr lang="en-US" sz="3600" dirty="0" smtClean="0"/>
              <a:t> </a:t>
            </a:r>
            <a:r>
              <a:rPr lang="en-US" sz="3600" dirty="0" err="1" smtClean="0"/>
              <a:t>ang</a:t>
            </a:r>
            <a:r>
              <a:rPr lang="en-US" sz="3600" dirty="0" smtClean="0"/>
              <a:t> </a:t>
            </a:r>
            <a:r>
              <a:rPr lang="en-US" sz="3600" dirty="0" err="1" smtClean="0"/>
              <a:t>magbalik</a:t>
            </a:r>
            <a:r>
              <a:rPr lang="en-US" sz="3600" dirty="0" smtClean="0"/>
              <a:t> </a:t>
            </a:r>
            <a:r>
              <a:rPr lang="en-US" sz="3600" dirty="0" err="1" smtClean="0"/>
              <a:t>ng</a:t>
            </a:r>
            <a:r>
              <a:rPr lang="en-US" sz="3600" dirty="0" smtClean="0"/>
              <a:t> </a:t>
            </a:r>
            <a:r>
              <a:rPr lang="en-US" sz="3600" dirty="0" err="1" smtClean="0"/>
              <a:t>Pag</a:t>
            </a:r>
            <a:r>
              <a:rPr lang="en-US" sz="3600" dirty="0" smtClean="0"/>
              <a:t> </a:t>
            </a:r>
            <a:r>
              <a:rPr lang="en-US" sz="3600" dirty="0" err="1" smtClean="0"/>
              <a:t>ibig</a:t>
            </a:r>
            <a:r>
              <a:rPr lang="en-US" sz="3600" dirty="0" smtClean="0"/>
              <a:t> </a:t>
            </a:r>
            <a:r>
              <a:rPr lang="en-US" sz="3600" dirty="0" err="1" smtClean="0"/>
              <a:t>sa</a:t>
            </a:r>
            <a:r>
              <a:rPr lang="en-US" sz="3600" dirty="0" smtClean="0"/>
              <a:t> </a:t>
            </a:r>
            <a:r>
              <a:rPr lang="en-US" sz="3600" dirty="0" err="1" smtClean="0"/>
              <a:t>Kanya</a:t>
            </a:r>
            <a:r>
              <a:rPr lang="en-US" sz="3600" dirty="0" smtClean="0"/>
              <a:t>.. </a:t>
            </a:r>
          </a:p>
          <a:p>
            <a:endParaRPr lang="en-US" sz="3600" dirty="0" smtClean="0"/>
          </a:p>
          <a:p>
            <a:r>
              <a:rPr lang="en-US" sz="3600" dirty="0" err="1" smtClean="0"/>
              <a:t>Bilang</a:t>
            </a:r>
            <a:r>
              <a:rPr lang="en-US" sz="3600" dirty="0" smtClean="0"/>
              <a:t> </a:t>
            </a:r>
            <a:r>
              <a:rPr lang="en-US" sz="3600" dirty="0" err="1" smtClean="0"/>
              <a:t>Kanyang</a:t>
            </a:r>
            <a:r>
              <a:rPr lang="en-US" sz="3600" dirty="0" smtClean="0"/>
              <a:t> </a:t>
            </a:r>
            <a:r>
              <a:rPr lang="en-US" sz="3600" dirty="0" err="1" smtClean="0"/>
              <a:t>mga</a:t>
            </a:r>
            <a:r>
              <a:rPr lang="en-US" sz="3600" dirty="0" smtClean="0"/>
              <a:t> </a:t>
            </a:r>
            <a:r>
              <a:rPr lang="en-US" sz="3600" dirty="0" err="1" smtClean="0"/>
              <a:t>anak</a:t>
            </a:r>
            <a:r>
              <a:rPr lang="en-US" sz="3600" dirty="0" smtClean="0"/>
              <a:t>!!!</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143000"/>
          </a:xfrm>
        </p:spPr>
        <p:txBody>
          <a:bodyPr>
            <a:noAutofit/>
          </a:bodyPr>
          <a:lstStyle/>
          <a:p>
            <a:pPr algn="ctr"/>
            <a:r>
              <a:rPr lang="en-US" sz="4000" b="1" dirty="0" smtClean="0"/>
              <a:t>Kung </a:t>
            </a:r>
            <a:r>
              <a:rPr lang="en-US" sz="4000" b="1" dirty="0" err="1" smtClean="0"/>
              <a:t>inyong</a:t>
            </a:r>
            <a:r>
              <a:rPr lang="en-US" sz="4000" b="1" dirty="0" smtClean="0"/>
              <a:t> </a:t>
            </a:r>
            <a:r>
              <a:rPr lang="en-US" sz="4000" b="1" dirty="0" err="1" smtClean="0"/>
              <a:t>lubusang</a:t>
            </a:r>
            <a:r>
              <a:rPr lang="en-US" sz="4000" b="1" dirty="0" smtClean="0"/>
              <a:t> </a:t>
            </a:r>
            <a:r>
              <a:rPr lang="en-US" sz="4000" b="1" dirty="0" err="1" smtClean="0"/>
              <a:t>naunawaan</a:t>
            </a:r>
            <a:r>
              <a:rPr lang="en-US" sz="4000" b="1" dirty="0" smtClean="0"/>
              <a:t> </a:t>
            </a:r>
            <a:r>
              <a:rPr lang="en-US" sz="4000" b="1" dirty="0" err="1" smtClean="0"/>
              <a:t>ang</a:t>
            </a:r>
            <a:r>
              <a:rPr lang="en-US" sz="4000" b="1" dirty="0" smtClean="0"/>
              <a:t> </a:t>
            </a:r>
            <a:r>
              <a:rPr lang="en-US" sz="4000" b="1" dirty="0" err="1" smtClean="0"/>
              <a:t>kahalagahan</a:t>
            </a:r>
            <a:r>
              <a:rPr lang="en-US" sz="4000" b="1" dirty="0" smtClean="0"/>
              <a:t> </a:t>
            </a:r>
            <a:r>
              <a:rPr lang="en-US" sz="4000" b="1" dirty="0" err="1" smtClean="0"/>
              <a:t>ng</a:t>
            </a:r>
            <a:r>
              <a:rPr lang="en-US" sz="4000" b="1" dirty="0" smtClean="0"/>
              <a:t> </a:t>
            </a:r>
            <a:r>
              <a:rPr lang="en-US" sz="4000" b="1" dirty="0" err="1" smtClean="0"/>
              <a:t>pagibig</a:t>
            </a:r>
            <a:r>
              <a:rPr lang="en-US" sz="4000" b="1" dirty="0" smtClean="0"/>
              <a:t> </a:t>
            </a:r>
            <a:r>
              <a:rPr lang="en-US" sz="4000" b="1" dirty="0" err="1" smtClean="0"/>
              <a:t>sa</a:t>
            </a:r>
            <a:r>
              <a:rPr lang="en-US" sz="4000" b="1" dirty="0" smtClean="0"/>
              <a:t> Dios, at </a:t>
            </a:r>
            <a:r>
              <a:rPr lang="en-US" sz="4000" b="1" dirty="0" err="1" smtClean="0"/>
              <a:t>nais</a:t>
            </a:r>
            <a:r>
              <a:rPr lang="en-US" sz="4000" b="1" dirty="0" smtClean="0"/>
              <a:t> </a:t>
            </a:r>
            <a:r>
              <a:rPr lang="en-US" sz="4000" b="1" dirty="0" err="1" smtClean="0"/>
              <a:t>ninyong</a:t>
            </a:r>
            <a:r>
              <a:rPr lang="en-US" sz="4000" b="1" dirty="0" smtClean="0"/>
              <a:t> </a:t>
            </a:r>
            <a:r>
              <a:rPr lang="en-US" sz="4000" b="1" dirty="0" err="1" smtClean="0"/>
              <a:t>magsimulang</a:t>
            </a:r>
            <a:r>
              <a:rPr lang="en-US" sz="4000" b="1" dirty="0" smtClean="0"/>
              <a:t> </a:t>
            </a:r>
            <a:r>
              <a:rPr lang="en-US" sz="4000" b="1" dirty="0" err="1" smtClean="0"/>
              <a:t>sundin</a:t>
            </a:r>
            <a:r>
              <a:rPr lang="en-US" sz="4000" b="1" dirty="0" smtClean="0"/>
              <a:t> </a:t>
            </a:r>
            <a:r>
              <a:rPr lang="en-US" sz="4000" b="1" dirty="0" err="1" smtClean="0"/>
              <a:t>ang</a:t>
            </a:r>
            <a:r>
              <a:rPr lang="en-US" sz="4000" b="1" dirty="0" smtClean="0"/>
              <a:t> </a:t>
            </a:r>
            <a:r>
              <a:rPr lang="en-US" sz="4000" b="1" dirty="0" err="1" smtClean="0"/>
              <a:t>Kanynag</a:t>
            </a:r>
            <a:r>
              <a:rPr lang="en-US" sz="4000" b="1" dirty="0" smtClean="0"/>
              <a:t> </a:t>
            </a:r>
            <a:r>
              <a:rPr lang="en-US" sz="4000" b="1" dirty="0" err="1" smtClean="0"/>
              <a:t>mga</a:t>
            </a:r>
            <a:r>
              <a:rPr lang="en-US" sz="4000" b="1" dirty="0" smtClean="0"/>
              <a:t> </a:t>
            </a:r>
            <a:r>
              <a:rPr lang="en-US" sz="4000" b="1" dirty="0" err="1" smtClean="0"/>
              <a:t>Utos</a:t>
            </a:r>
            <a:r>
              <a:rPr lang="en-US" sz="4000" b="1" dirty="0" smtClean="0"/>
              <a:t>,</a:t>
            </a:r>
            <a:br>
              <a:rPr lang="en-US" sz="4000" b="1" dirty="0" smtClean="0"/>
            </a:br>
            <a:r>
              <a:rPr lang="en-US" sz="4000" b="1" dirty="0" smtClean="0"/>
              <a:t/>
            </a:r>
            <a:br>
              <a:rPr lang="en-US" sz="4000" b="1" dirty="0" smtClean="0"/>
            </a:br>
            <a:r>
              <a:rPr lang="en-US" sz="4000" b="1" dirty="0" err="1" smtClean="0"/>
              <a:t>maari</a:t>
            </a:r>
            <a:r>
              <a:rPr lang="en-US" sz="4000" b="1" dirty="0" smtClean="0"/>
              <a:t> </a:t>
            </a:r>
            <a:r>
              <a:rPr lang="en-US" sz="4000" b="1" dirty="0" err="1" smtClean="0"/>
              <a:t>po</a:t>
            </a:r>
            <a:r>
              <a:rPr lang="en-US" sz="4000" b="1" dirty="0" smtClean="0"/>
              <a:t> </a:t>
            </a:r>
            <a:r>
              <a:rPr lang="en-US" sz="4000" b="1" dirty="0" err="1" smtClean="0"/>
              <a:t>ba</a:t>
            </a:r>
            <a:r>
              <a:rPr lang="en-US" sz="4000" b="1" dirty="0" smtClean="0"/>
              <a:t> </a:t>
            </a:r>
            <a:r>
              <a:rPr lang="en-US" sz="4000" b="1" dirty="0" err="1" smtClean="0"/>
              <a:t>ninyong</a:t>
            </a:r>
            <a:r>
              <a:rPr lang="en-US" sz="4000" b="1" dirty="0" smtClean="0"/>
              <a:t> </a:t>
            </a:r>
            <a:r>
              <a:rPr lang="en-US" sz="4000" b="1" dirty="0" err="1" smtClean="0"/>
              <a:t>ipakita</a:t>
            </a:r>
            <a:r>
              <a:rPr lang="en-US" sz="4000" b="1" dirty="0" smtClean="0"/>
              <a:t> </a:t>
            </a:r>
            <a:r>
              <a:rPr lang="en-US" sz="4000" b="1" dirty="0" err="1" smtClean="0"/>
              <a:t>sa</a:t>
            </a:r>
            <a:r>
              <a:rPr lang="en-US" sz="4000" b="1" dirty="0" smtClean="0"/>
              <a:t> </a:t>
            </a:r>
            <a:r>
              <a:rPr lang="en-US" sz="4000" b="1" dirty="0" err="1" smtClean="0"/>
              <a:t>pamamagitan</a:t>
            </a:r>
            <a:r>
              <a:rPr lang="en-US" sz="4000" b="1" dirty="0" smtClean="0"/>
              <a:t> </a:t>
            </a:r>
            <a:r>
              <a:rPr lang="en-US" sz="4000" b="1" dirty="0" err="1" smtClean="0"/>
              <a:t>ng</a:t>
            </a:r>
            <a:r>
              <a:rPr lang="en-US" sz="4000" b="1" dirty="0" smtClean="0"/>
              <a:t> </a:t>
            </a:r>
            <a:r>
              <a:rPr lang="en-US" sz="4000" b="1" dirty="0" err="1" smtClean="0"/>
              <a:t>pagtayo</a:t>
            </a:r>
            <a:r>
              <a:rPr lang="en-US" sz="4000" b="1" dirty="0" smtClean="0"/>
              <a:t>?</a:t>
            </a:r>
            <a:br>
              <a:rPr lang="en-US" sz="4000" b="1" dirty="0" smtClean="0"/>
            </a:br>
            <a:r>
              <a:rPr lang="en-US" sz="4000" b="1" dirty="0" smtClean="0"/>
              <a:t/>
            </a:r>
            <a:br>
              <a:rPr lang="en-US" sz="4000" b="1" dirty="0" smtClean="0"/>
            </a:br>
            <a:r>
              <a:rPr lang="en-US" sz="4000" b="1" dirty="0" smtClean="0"/>
              <a:t>At </a:t>
            </a:r>
            <a:r>
              <a:rPr lang="en-US" sz="4000" b="1" dirty="0" err="1" smtClean="0"/>
              <a:t>tayo</a:t>
            </a:r>
            <a:r>
              <a:rPr lang="en-US" sz="4000" b="1" dirty="0" smtClean="0"/>
              <a:t> ay </a:t>
            </a:r>
            <a:r>
              <a:rPr lang="en-US" sz="4000" b="1" dirty="0" err="1" smtClean="0"/>
              <a:t>mananalangin</a:t>
            </a:r>
            <a:endParaRPr lang="en-US" sz="4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 name="Rectangle 4"/>
          <p:cNvSpPr/>
          <p:nvPr/>
        </p:nvSpPr>
        <p:spPr>
          <a:xfrm>
            <a:off x="152400" y="5323582"/>
            <a:ext cx="5941050" cy="1077218"/>
          </a:xfrm>
          <a:prstGeom prst="rect">
            <a:avLst/>
          </a:prstGeom>
          <a:solidFill>
            <a:srgbClr val="FFFF00"/>
          </a:solid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What does the bible</a:t>
            </a:r>
          </a:p>
          <a:p>
            <a:pPr algn="ctr"/>
            <a:r>
              <a:rPr lang="en-US"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Say about man’s duty?</a:t>
            </a:r>
            <a:endPar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 name="TextBox 4"/>
          <p:cNvSpPr txBox="1"/>
          <p:nvPr/>
        </p:nvSpPr>
        <p:spPr>
          <a:xfrm>
            <a:off x="76200" y="59353"/>
            <a:ext cx="4876800" cy="6555641"/>
          </a:xfrm>
          <a:prstGeom prst="rect">
            <a:avLst/>
          </a:prstGeom>
          <a:solidFill>
            <a:srgbClr val="FFFF00"/>
          </a:solidFill>
        </p:spPr>
        <p:txBody>
          <a:bodyPr wrap="square" rtlCol="0">
            <a:spAutoFit/>
          </a:bodyPr>
          <a:lstStyle/>
          <a:p>
            <a:r>
              <a:rPr lang="en-US" sz="2800" b="1" dirty="0" smtClean="0">
                <a:solidFill>
                  <a:srgbClr val="FF0000"/>
                </a:solidFill>
              </a:rPr>
              <a:t>Eccl. 12:13 </a:t>
            </a:r>
            <a:r>
              <a:rPr lang="en-US" sz="2800" b="1" dirty="0" smtClean="0"/>
              <a:t>“Ito </a:t>
            </a:r>
            <a:r>
              <a:rPr lang="en-US" sz="2800" b="1" dirty="0" err="1" smtClean="0"/>
              <a:t>ang</a:t>
            </a:r>
            <a:r>
              <a:rPr lang="en-US" sz="2800" b="1" dirty="0" smtClean="0"/>
              <a:t> </a:t>
            </a:r>
            <a:r>
              <a:rPr lang="en-US" sz="2800" b="1" dirty="0" err="1" smtClean="0"/>
              <a:t>wakas</a:t>
            </a:r>
            <a:r>
              <a:rPr lang="en-US" sz="2800" b="1" dirty="0" smtClean="0"/>
              <a:t> </a:t>
            </a:r>
            <a:r>
              <a:rPr lang="en-US" sz="2800" b="1" dirty="0" err="1" smtClean="0"/>
              <a:t>ng</a:t>
            </a:r>
            <a:r>
              <a:rPr lang="en-US" sz="2800" b="1" dirty="0" smtClean="0"/>
              <a:t> </a:t>
            </a:r>
            <a:r>
              <a:rPr lang="en-US" sz="2800" b="1" dirty="0" err="1" smtClean="0"/>
              <a:t>bagay</a:t>
            </a:r>
            <a:r>
              <a:rPr lang="en-US" sz="2800" b="1" dirty="0" smtClean="0"/>
              <a:t>; </a:t>
            </a:r>
            <a:r>
              <a:rPr lang="en-US" sz="2800" b="1" dirty="0" err="1" smtClean="0"/>
              <a:t>lahat</a:t>
            </a:r>
            <a:r>
              <a:rPr lang="en-US" sz="2800" b="1" dirty="0" smtClean="0"/>
              <a:t> ay </a:t>
            </a:r>
            <a:r>
              <a:rPr lang="en-US" sz="2800" b="1" dirty="0" err="1" smtClean="0"/>
              <a:t>narinig</a:t>
            </a:r>
            <a:r>
              <a:rPr lang="en-US" sz="2800" b="1" dirty="0" smtClean="0"/>
              <a:t>. </a:t>
            </a:r>
            <a:r>
              <a:rPr lang="en-US" sz="2800" b="1" dirty="0" err="1" smtClean="0"/>
              <a:t>Matakot</a:t>
            </a:r>
            <a:r>
              <a:rPr lang="en-US" sz="2800" b="1" dirty="0" smtClean="0"/>
              <a:t> ka </a:t>
            </a:r>
            <a:r>
              <a:rPr lang="en-US" sz="2800" b="1" dirty="0" err="1" smtClean="0"/>
              <a:t>sa</a:t>
            </a:r>
            <a:r>
              <a:rPr lang="en-US" sz="2800" b="1" dirty="0" smtClean="0"/>
              <a:t> Dios, at </a:t>
            </a:r>
            <a:r>
              <a:rPr lang="en-US" sz="2800" b="1" dirty="0" err="1" smtClean="0"/>
              <a:t>sundin</a:t>
            </a:r>
            <a:r>
              <a:rPr lang="en-US" sz="2800" b="1" dirty="0" smtClean="0"/>
              <a:t> mo </a:t>
            </a:r>
            <a:r>
              <a:rPr lang="en-US" sz="2800" b="1" dirty="0" err="1" smtClean="0"/>
              <a:t>ang</a:t>
            </a:r>
            <a:r>
              <a:rPr lang="en-US" sz="2800" b="1" dirty="0" smtClean="0"/>
              <a:t> </a:t>
            </a:r>
            <a:r>
              <a:rPr lang="en-US" sz="2800" b="1" dirty="0" err="1" smtClean="0"/>
              <a:t>Kanyang</a:t>
            </a:r>
            <a:r>
              <a:rPr lang="en-US" sz="2800" b="1" dirty="0" smtClean="0"/>
              <a:t> </a:t>
            </a:r>
            <a:r>
              <a:rPr lang="en-US" sz="2800" b="1" dirty="0" err="1" smtClean="0"/>
              <a:t>mga</a:t>
            </a:r>
            <a:r>
              <a:rPr lang="en-US" sz="2800" b="1" dirty="0" smtClean="0"/>
              <a:t> UTOS; </a:t>
            </a:r>
            <a:r>
              <a:rPr lang="en-US" sz="2800" b="1" dirty="0" err="1" smtClean="0"/>
              <a:t>sapagkat</a:t>
            </a:r>
            <a:r>
              <a:rPr lang="en-US" sz="2800" b="1" dirty="0" smtClean="0"/>
              <a:t> </a:t>
            </a:r>
            <a:r>
              <a:rPr lang="en-US" sz="2800" b="1" dirty="0" err="1" smtClean="0"/>
              <a:t>ito</a:t>
            </a:r>
            <a:r>
              <a:rPr lang="en-US" sz="2800" b="1" dirty="0" smtClean="0"/>
              <a:t> </a:t>
            </a:r>
            <a:r>
              <a:rPr lang="en-US" sz="2800" b="1" dirty="0" err="1" smtClean="0"/>
              <a:t>ang</a:t>
            </a:r>
            <a:r>
              <a:rPr lang="en-US" sz="2800" b="1" dirty="0" smtClean="0"/>
              <a:t> </a:t>
            </a:r>
            <a:r>
              <a:rPr lang="en-US" sz="2800" b="1" dirty="0" err="1" smtClean="0"/>
              <a:t>buong</a:t>
            </a:r>
            <a:r>
              <a:rPr lang="en-US" sz="2800" b="1" dirty="0" smtClean="0"/>
              <a:t> </a:t>
            </a:r>
            <a:r>
              <a:rPr lang="en-US" sz="2800" b="1" dirty="0" err="1" smtClean="0"/>
              <a:t>katungkulan</a:t>
            </a:r>
            <a:r>
              <a:rPr lang="en-US" sz="2800" b="1" dirty="0" smtClean="0"/>
              <a:t> </a:t>
            </a:r>
            <a:r>
              <a:rPr lang="en-US" sz="2800" b="1" dirty="0" err="1" smtClean="0"/>
              <a:t>ng</a:t>
            </a:r>
            <a:r>
              <a:rPr lang="en-US" sz="2800" b="1" dirty="0" smtClean="0"/>
              <a:t> </a:t>
            </a:r>
            <a:r>
              <a:rPr lang="en-US" sz="2800" b="1" dirty="0" err="1" smtClean="0"/>
              <a:t>tao</a:t>
            </a:r>
            <a:r>
              <a:rPr lang="en-US" sz="2800" b="1" dirty="0" smtClean="0"/>
              <a:t>.”</a:t>
            </a:r>
          </a:p>
          <a:p>
            <a:endParaRPr lang="en-US" sz="2800" dirty="0" smtClean="0"/>
          </a:p>
          <a:p>
            <a:r>
              <a:rPr lang="en-US" sz="2800" b="1" dirty="0" smtClean="0">
                <a:solidFill>
                  <a:srgbClr val="FF0000"/>
                </a:solidFill>
              </a:rPr>
              <a:t>Eccl. 12:14 </a:t>
            </a:r>
            <a:r>
              <a:rPr lang="en-US" sz="2800" b="1" dirty="0" smtClean="0"/>
              <a:t>“</a:t>
            </a:r>
            <a:r>
              <a:rPr lang="en-US" sz="2800" b="1" dirty="0" err="1" smtClean="0"/>
              <a:t>Sapagkat</a:t>
            </a:r>
            <a:r>
              <a:rPr lang="en-US" sz="2800" b="1" dirty="0" smtClean="0"/>
              <a:t> </a:t>
            </a:r>
            <a:r>
              <a:rPr lang="en-US" sz="2800" b="1" dirty="0" err="1" smtClean="0"/>
              <a:t>dadalhin</a:t>
            </a:r>
            <a:r>
              <a:rPr lang="en-US" sz="2800" b="1" dirty="0" smtClean="0"/>
              <a:t> </a:t>
            </a:r>
            <a:r>
              <a:rPr lang="en-US" sz="2800" b="1" dirty="0" err="1" smtClean="0"/>
              <a:t>ng</a:t>
            </a:r>
            <a:r>
              <a:rPr lang="en-US" sz="2800" b="1" dirty="0" smtClean="0"/>
              <a:t> Dios </a:t>
            </a:r>
            <a:r>
              <a:rPr lang="en-US" sz="2800" b="1" dirty="0" err="1" smtClean="0"/>
              <a:t>ang</a:t>
            </a:r>
            <a:r>
              <a:rPr lang="en-US" sz="2800" b="1" dirty="0" smtClean="0"/>
              <a:t> </a:t>
            </a:r>
            <a:r>
              <a:rPr lang="en-US" sz="2800" b="1" dirty="0" err="1" smtClean="0"/>
              <a:t>bawat</a:t>
            </a:r>
            <a:r>
              <a:rPr lang="en-US" sz="2800" b="1" dirty="0" smtClean="0"/>
              <a:t> </a:t>
            </a:r>
            <a:r>
              <a:rPr lang="en-US" sz="2800" b="1" dirty="0" err="1" smtClean="0"/>
              <a:t>gawa</a:t>
            </a:r>
            <a:r>
              <a:rPr lang="en-US" sz="2800" b="1" dirty="0" smtClean="0"/>
              <a:t> </a:t>
            </a:r>
            <a:r>
              <a:rPr lang="en-US" sz="2800" b="1" dirty="0" err="1" smtClean="0"/>
              <a:t>sa</a:t>
            </a:r>
            <a:r>
              <a:rPr lang="en-US" sz="2800" b="1" dirty="0" smtClean="0"/>
              <a:t> </a:t>
            </a:r>
            <a:r>
              <a:rPr lang="en-US" sz="2800" b="1" dirty="0" err="1" smtClean="0"/>
              <a:t>paghuhukom</a:t>
            </a:r>
            <a:r>
              <a:rPr lang="en-US" sz="2800" b="1" dirty="0" smtClean="0"/>
              <a:t>, </a:t>
            </a:r>
            <a:r>
              <a:rPr lang="en-US" sz="2800" b="1" dirty="0" err="1" smtClean="0"/>
              <a:t>pati</a:t>
            </a:r>
            <a:r>
              <a:rPr lang="en-US" sz="2800" b="1" dirty="0" smtClean="0"/>
              <a:t> </a:t>
            </a:r>
            <a:r>
              <a:rPr lang="en-US" sz="2800" b="1" dirty="0" err="1" smtClean="0"/>
              <a:t>ang</a:t>
            </a:r>
            <a:r>
              <a:rPr lang="en-US" sz="2800" b="1" dirty="0" smtClean="0"/>
              <a:t> </a:t>
            </a:r>
            <a:r>
              <a:rPr lang="en-US" sz="2800" b="1" dirty="0" err="1" smtClean="0"/>
              <a:t>bawat</a:t>
            </a:r>
            <a:r>
              <a:rPr lang="en-US" sz="2800" b="1" dirty="0" smtClean="0"/>
              <a:t> </a:t>
            </a:r>
            <a:r>
              <a:rPr lang="en-US" sz="2800" b="1" dirty="0" err="1" smtClean="0"/>
              <a:t>lihim</a:t>
            </a:r>
            <a:r>
              <a:rPr lang="en-US" sz="2800" b="1" dirty="0" smtClean="0"/>
              <a:t> </a:t>
            </a:r>
            <a:r>
              <a:rPr lang="en-US" sz="2800" b="1" dirty="0" err="1" smtClean="0"/>
              <a:t>na</a:t>
            </a:r>
            <a:r>
              <a:rPr lang="en-US" sz="2800" b="1" dirty="0" smtClean="0"/>
              <a:t> </a:t>
            </a:r>
            <a:r>
              <a:rPr lang="en-US" sz="2800" b="1" dirty="0" err="1" smtClean="0"/>
              <a:t>bagay</a:t>
            </a:r>
            <a:r>
              <a:rPr lang="en-US" sz="2800" b="1" dirty="0" smtClean="0"/>
              <a:t>, </a:t>
            </a:r>
            <a:r>
              <a:rPr lang="en-US" sz="2800" b="1" dirty="0" err="1" smtClean="0"/>
              <a:t>maging</a:t>
            </a:r>
            <a:r>
              <a:rPr lang="en-US" sz="2800" b="1" dirty="0" smtClean="0"/>
              <a:t> </a:t>
            </a:r>
            <a:r>
              <a:rPr lang="en-US" sz="2800" b="1" dirty="0" err="1" smtClean="0"/>
              <a:t>ito</a:t>
            </a:r>
            <a:r>
              <a:rPr lang="en-US" sz="2800" b="1" dirty="0" smtClean="0"/>
              <a:t> ay </a:t>
            </a:r>
            <a:r>
              <a:rPr lang="en-US" sz="2800" b="1" dirty="0" err="1" smtClean="0"/>
              <a:t>mabuti</a:t>
            </a:r>
            <a:r>
              <a:rPr lang="en-US" sz="2800" b="1" dirty="0" smtClean="0"/>
              <a:t> o </a:t>
            </a:r>
            <a:r>
              <a:rPr lang="en-US" sz="2800" b="1" dirty="0" err="1" smtClean="0"/>
              <a:t>masama</a:t>
            </a:r>
            <a:r>
              <a:rPr lang="en-US" sz="2800" b="1" dirty="0" smtClean="0"/>
              <a:t>.”</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 name="Rectangle 4"/>
          <p:cNvSpPr/>
          <p:nvPr/>
        </p:nvSpPr>
        <p:spPr>
          <a:xfrm>
            <a:off x="228600" y="533400"/>
            <a:ext cx="5979522" cy="707886"/>
          </a:xfrm>
          <a:prstGeom prst="rect">
            <a:avLst/>
          </a:prstGeom>
          <a:solidFill>
            <a:srgbClr val="FFFF00"/>
          </a:solidFill>
        </p:spPr>
        <p:txBody>
          <a:bodyPr wrap="non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Important Reminders</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228600" y="2057400"/>
            <a:ext cx="3505200" cy="3539430"/>
          </a:xfrm>
          <a:prstGeom prst="rect">
            <a:avLst/>
          </a:prstGeom>
          <a:solidFill>
            <a:srgbClr val="FFFF00"/>
          </a:solidFill>
        </p:spPr>
        <p:txBody>
          <a:bodyPr wrap="square" rtlCol="0">
            <a:spAutoFit/>
          </a:bodyPr>
          <a:lstStyle/>
          <a:p>
            <a:r>
              <a:rPr lang="en-US" sz="2800" b="1" dirty="0" smtClean="0">
                <a:solidFill>
                  <a:srgbClr val="FF0000"/>
                </a:solidFill>
              </a:rPr>
              <a:t>Kaw. 1:7 </a:t>
            </a:r>
            <a:r>
              <a:rPr lang="en-US" sz="2800" dirty="0" smtClean="0"/>
              <a:t>“</a:t>
            </a:r>
            <a:r>
              <a:rPr lang="en-US" sz="2800" dirty="0" err="1" smtClean="0"/>
              <a:t>Ang</a:t>
            </a:r>
            <a:r>
              <a:rPr lang="en-US" sz="2800" dirty="0" smtClean="0"/>
              <a:t> </a:t>
            </a:r>
            <a:r>
              <a:rPr lang="en-US" sz="2800" dirty="0" err="1" smtClean="0"/>
              <a:t>takot</a:t>
            </a:r>
            <a:r>
              <a:rPr lang="en-US" sz="2800" dirty="0" smtClean="0"/>
              <a:t> </a:t>
            </a:r>
            <a:r>
              <a:rPr lang="en-US" sz="2800" dirty="0" err="1" smtClean="0"/>
              <a:t>sa</a:t>
            </a:r>
            <a:r>
              <a:rPr lang="en-US" sz="2800" dirty="0" smtClean="0"/>
              <a:t> </a:t>
            </a:r>
            <a:r>
              <a:rPr lang="en-US" sz="2800" dirty="0" err="1" smtClean="0"/>
              <a:t>Panginoon</a:t>
            </a:r>
            <a:r>
              <a:rPr lang="en-US" sz="2800" dirty="0" smtClean="0"/>
              <a:t> </a:t>
            </a:r>
            <a:r>
              <a:rPr lang="en-US" sz="2800" dirty="0" err="1" smtClean="0"/>
              <a:t>ang</a:t>
            </a:r>
            <a:r>
              <a:rPr lang="en-US" sz="2800" dirty="0" smtClean="0"/>
              <a:t> </a:t>
            </a:r>
            <a:r>
              <a:rPr lang="en-US" sz="2800" dirty="0" err="1" smtClean="0"/>
              <a:t>pasimula</a:t>
            </a:r>
            <a:r>
              <a:rPr lang="en-US" sz="2800" dirty="0" smtClean="0"/>
              <a:t> </a:t>
            </a:r>
            <a:r>
              <a:rPr lang="en-US" sz="2800" dirty="0" err="1" smtClean="0"/>
              <a:t>ng</a:t>
            </a:r>
            <a:r>
              <a:rPr lang="en-US" sz="2800" dirty="0" smtClean="0"/>
              <a:t> </a:t>
            </a:r>
            <a:r>
              <a:rPr lang="en-US" sz="2800" dirty="0" err="1" smtClean="0"/>
              <a:t>kaalaman</a:t>
            </a:r>
            <a:r>
              <a:rPr lang="en-US" sz="2800" dirty="0" smtClean="0"/>
              <a:t>; </a:t>
            </a:r>
            <a:r>
              <a:rPr lang="en-US" sz="2800" dirty="0" err="1" smtClean="0"/>
              <a:t>ang</a:t>
            </a:r>
            <a:r>
              <a:rPr lang="en-US" sz="2800" dirty="0" smtClean="0"/>
              <a:t> </a:t>
            </a:r>
            <a:r>
              <a:rPr lang="en-US" sz="2800" dirty="0" err="1" smtClean="0"/>
              <a:t>karunungan</a:t>
            </a:r>
            <a:r>
              <a:rPr lang="en-US" sz="2800" dirty="0" smtClean="0"/>
              <a:t> at </a:t>
            </a:r>
            <a:r>
              <a:rPr lang="en-US" sz="2800" dirty="0" err="1" smtClean="0"/>
              <a:t>turo</a:t>
            </a:r>
            <a:r>
              <a:rPr lang="en-US" sz="2800" dirty="0" smtClean="0"/>
              <a:t> ay </a:t>
            </a:r>
            <a:r>
              <a:rPr lang="en-US" sz="2800" dirty="0" err="1" smtClean="0"/>
              <a:t>hinahamak</a:t>
            </a:r>
            <a:r>
              <a:rPr lang="en-US" sz="2800" dirty="0" smtClean="0"/>
              <a:t> </a:t>
            </a:r>
            <a:r>
              <a:rPr lang="en-US" sz="2800" dirty="0" err="1" smtClean="0"/>
              <a:t>ng</a:t>
            </a:r>
            <a:r>
              <a:rPr lang="en-US" sz="2800" dirty="0" smtClean="0"/>
              <a:t> </a:t>
            </a:r>
            <a:r>
              <a:rPr lang="en-US" sz="2800" dirty="0" err="1" smtClean="0"/>
              <a:t>hangal</a:t>
            </a:r>
            <a:r>
              <a:rPr lang="en-US" sz="2800" dirty="0" smtClean="0"/>
              <a:t>.”</a:t>
            </a:r>
          </a:p>
          <a:p>
            <a:endParaRPr 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3999" cy="584775"/>
          </a:xfrm>
          <a:prstGeom prst="rect">
            <a:avLst/>
          </a:prstGeom>
          <a:solidFill>
            <a:srgbClr val="FFFF00"/>
          </a:solidFill>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Important Reminders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52400" y="990600"/>
            <a:ext cx="8763000" cy="5262979"/>
          </a:xfrm>
          <a:prstGeom prst="rect">
            <a:avLst/>
          </a:prstGeom>
          <a:solidFill>
            <a:srgbClr val="FFFF00"/>
          </a:solidFill>
        </p:spPr>
        <p:txBody>
          <a:bodyPr wrap="square" rtlCol="0">
            <a:spAutoFit/>
          </a:bodyPr>
          <a:lstStyle/>
          <a:p>
            <a:r>
              <a:rPr lang="en-US" sz="2800" b="1" dirty="0" smtClean="0"/>
              <a:t>Lev. 26:3-5 </a:t>
            </a:r>
            <a:r>
              <a:rPr lang="en-US" sz="2800" dirty="0" smtClean="0"/>
              <a:t>“Kung </a:t>
            </a:r>
            <a:r>
              <a:rPr lang="en-US" sz="2800" dirty="0" err="1" smtClean="0"/>
              <a:t>susundin</a:t>
            </a:r>
            <a:r>
              <a:rPr lang="en-US" sz="2800" dirty="0" smtClean="0"/>
              <a:t> </a:t>
            </a:r>
            <a:r>
              <a:rPr lang="en-US" sz="2800" dirty="0" err="1" smtClean="0"/>
              <a:t>ninyo</a:t>
            </a:r>
            <a:r>
              <a:rPr lang="en-US" sz="2800" dirty="0" smtClean="0"/>
              <a:t> </a:t>
            </a:r>
            <a:r>
              <a:rPr lang="en-US" sz="2800" dirty="0" err="1" smtClean="0"/>
              <a:t>ang</a:t>
            </a:r>
            <a:r>
              <a:rPr lang="en-US" sz="2800" dirty="0" smtClean="0"/>
              <a:t> </a:t>
            </a:r>
            <a:r>
              <a:rPr lang="en-US" sz="2800" dirty="0" err="1" smtClean="0"/>
              <a:t>Aking</a:t>
            </a:r>
            <a:r>
              <a:rPr lang="en-US" sz="2800" dirty="0" smtClean="0"/>
              <a:t> </a:t>
            </a:r>
            <a:r>
              <a:rPr lang="en-US" sz="2800" dirty="0" err="1" smtClean="0"/>
              <a:t>mga</a:t>
            </a:r>
            <a:r>
              <a:rPr lang="en-US" sz="2800" dirty="0" smtClean="0"/>
              <a:t> </a:t>
            </a:r>
            <a:r>
              <a:rPr lang="en-US" sz="2800" dirty="0" err="1" smtClean="0"/>
              <a:t>tuntunin</a:t>
            </a:r>
            <a:r>
              <a:rPr lang="en-US" sz="2800" dirty="0" smtClean="0"/>
              <a:t> at </a:t>
            </a:r>
            <a:r>
              <a:rPr lang="en-US" sz="2800" dirty="0" err="1" smtClean="0"/>
              <a:t>tutuparin</a:t>
            </a:r>
            <a:r>
              <a:rPr lang="en-US" sz="2800" dirty="0" smtClean="0"/>
              <a:t> </a:t>
            </a:r>
            <a:r>
              <a:rPr lang="en-US" sz="2800" dirty="0" err="1" smtClean="0"/>
              <a:t>ninyo</a:t>
            </a:r>
            <a:r>
              <a:rPr lang="en-US" sz="2800" dirty="0" smtClean="0"/>
              <a:t> </a:t>
            </a:r>
            <a:r>
              <a:rPr lang="en-US" sz="2800" dirty="0" err="1" smtClean="0"/>
              <a:t>ang</a:t>
            </a:r>
            <a:r>
              <a:rPr lang="en-US" sz="2800" dirty="0" smtClean="0"/>
              <a:t> </a:t>
            </a:r>
            <a:r>
              <a:rPr lang="en-US" sz="2800" dirty="0" err="1" smtClean="0"/>
              <a:t>Aking</a:t>
            </a:r>
            <a:r>
              <a:rPr lang="en-US" sz="2800" dirty="0" smtClean="0"/>
              <a:t> </a:t>
            </a:r>
            <a:r>
              <a:rPr lang="en-US" sz="2800" dirty="0" err="1" smtClean="0"/>
              <a:t>mga</a:t>
            </a:r>
            <a:r>
              <a:rPr lang="en-US" sz="2800" dirty="0" smtClean="0"/>
              <a:t> UTOS, at </a:t>
            </a:r>
            <a:r>
              <a:rPr lang="en-US" sz="2800" dirty="0" err="1" smtClean="0"/>
              <a:t>gagawin</a:t>
            </a:r>
            <a:r>
              <a:rPr lang="en-US" sz="2800" dirty="0" smtClean="0"/>
              <a:t> </a:t>
            </a:r>
            <a:r>
              <a:rPr lang="en-US" sz="2800" dirty="0" err="1" smtClean="0"/>
              <a:t>ang</a:t>
            </a:r>
            <a:r>
              <a:rPr lang="en-US" sz="2800" dirty="0" smtClean="0"/>
              <a:t> </a:t>
            </a:r>
            <a:r>
              <a:rPr lang="en-US" sz="2800" dirty="0" err="1" smtClean="0"/>
              <a:t>mga</a:t>
            </a:r>
            <a:r>
              <a:rPr lang="en-US" sz="2800" dirty="0" smtClean="0"/>
              <a:t> </a:t>
            </a:r>
            <a:r>
              <a:rPr lang="en-US" sz="2800" dirty="0" err="1" smtClean="0"/>
              <a:t>iyon</a:t>
            </a:r>
            <a:r>
              <a:rPr lang="en-US" sz="2800" dirty="0" smtClean="0"/>
              <a:t>,</a:t>
            </a:r>
          </a:p>
          <a:p>
            <a:r>
              <a:rPr lang="en-US" sz="2800" dirty="0" smtClean="0"/>
              <a:t>Ay </a:t>
            </a:r>
            <a:r>
              <a:rPr lang="en-US" sz="2800" dirty="0" err="1" smtClean="0"/>
              <a:t>bibigyan</a:t>
            </a:r>
            <a:r>
              <a:rPr lang="en-US" sz="2800" dirty="0" smtClean="0"/>
              <a:t> </a:t>
            </a:r>
            <a:r>
              <a:rPr lang="en-US" sz="2800" dirty="0" err="1" smtClean="0"/>
              <a:t>Ko</a:t>
            </a:r>
            <a:r>
              <a:rPr lang="en-US" sz="2800" dirty="0" smtClean="0"/>
              <a:t> kayo </a:t>
            </a:r>
            <a:r>
              <a:rPr lang="en-US" sz="2800" dirty="0" err="1" smtClean="0"/>
              <a:t>ng</a:t>
            </a:r>
            <a:r>
              <a:rPr lang="en-US" sz="2800" dirty="0" smtClean="0"/>
              <a:t> </a:t>
            </a:r>
            <a:r>
              <a:rPr lang="en-US" sz="2800" dirty="0" err="1" smtClean="0"/>
              <a:t>ulan</a:t>
            </a:r>
            <a:r>
              <a:rPr lang="en-US" sz="2800" dirty="0" smtClean="0"/>
              <a:t> </a:t>
            </a:r>
            <a:r>
              <a:rPr lang="en-US" sz="2800" dirty="0" err="1" smtClean="0"/>
              <a:t>sa</a:t>
            </a:r>
            <a:r>
              <a:rPr lang="en-US" sz="2800" dirty="0" smtClean="0"/>
              <a:t> </a:t>
            </a:r>
            <a:r>
              <a:rPr lang="en-US" sz="2800" dirty="0" err="1" smtClean="0"/>
              <a:t>kapanahunan</a:t>
            </a:r>
            <a:r>
              <a:rPr lang="en-US" sz="2800" dirty="0" smtClean="0"/>
              <a:t>, at </a:t>
            </a:r>
            <a:r>
              <a:rPr lang="en-US" sz="2800" dirty="0" err="1" smtClean="0"/>
              <a:t>ang</a:t>
            </a:r>
            <a:r>
              <a:rPr lang="en-US" sz="2800" dirty="0" smtClean="0"/>
              <a:t> </a:t>
            </a:r>
            <a:r>
              <a:rPr lang="en-US" sz="2800" dirty="0" err="1" smtClean="0"/>
              <a:t>lupain</a:t>
            </a:r>
            <a:r>
              <a:rPr lang="en-US" sz="2800" dirty="0" smtClean="0"/>
              <a:t> ay </a:t>
            </a:r>
            <a:r>
              <a:rPr lang="en-US" sz="2800" dirty="0" err="1" smtClean="0"/>
              <a:t>magbibigay</a:t>
            </a:r>
            <a:r>
              <a:rPr lang="en-US" sz="2800" dirty="0" smtClean="0"/>
              <a:t> </a:t>
            </a:r>
            <a:r>
              <a:rPr lang="en-US" sz="2800" dirty="0" err="1" smtClean="0"/>
              <a:t>ng</a:t>
            </a:r>
            <a:r>
              <a:rPr lang="en-US" sz="2800" dirty="0" smtClean="0"/>
              <a:t> </a:t>
            </a:r>
            <a:r>
              <a:rPr lang="en-US" sz="2800" dirty="0" err="1" smtClean="0"/>
              <a:t>kanynag</a:t>
            </a:r>
            <a:r>
              <a:rPr lang="en-US" sz="2800" dirty="0" smtClean="0"/>
              <a:t> </a:t>
            </a:r>
            <a:r>
              <a:rPr lang="en-US" sz="2800" dirty="0" err="1" smtClean="0"/>
              <a:t>ani</a:t>
            </a:r>
            <a:r>
              <a:rPr lang="en-US" sz="2800" dirty="0" smtClean="0"/>
              <a:t>, at </a:t>
            </a:r>
            <a:r>
              <a:rPr lang="en-US" sz="2800" dirty="0" err="1" smtClean="0"/>
              <a:t>ang</a:t>
            </a:r>
            <a:r>
              <a:rPr lang="en-US" sz="2800" dirty="0" smtClean="0"/>
              <a:t> </a:t>
            </a:r>
            <a:r>
              <a:rPr lang="en-US" sz="2800" dirty="0" err="1" smtClean="0"/>
              <a:t>mga</a:t>
            </a:r>
            <a:r>
              <a:rPr lang="en-US" sz="2800" dirty="0" smtClean="0"/>
              <a:t> </a:t>
            </a:r>
            <a:r>
              <a:rPr lang="en-US" sz="2800" dirty="0" err="1" smtClean="0"/>
              <a:t>kahoy</a:t>
            </a:r>
            <a:r>
              <a:rPr lang="en-US" sz="2800" dirty="0" smtClean="0"/>
              <a:t> </a:t>
            </a:r>
            <a:r>
              <a:rPr lang="en-US" sz="2800" dirty="0" err="1" smtClean="0"/>
              <a:t>sa</a:t>
            </a:r>
            <a:r>
              <a:rPr lang="en-US" sz="2800" dirty="0" smtClean="0"/>
              <a:t> </a:t>
            </a:r>
            <a:r>
              <a:rPr lang="en-US" sz="2800" dirty="0" err="1" smtClean="0"/>
              <a:t>parang</a:t>
            </a:r>
            <a:r>
              <a:rPr lang="en-US" sz="2800" dirty="0" smtClean="0"/>
              <a:t> ay </a:t>
            </a:r>
            <a:r>
              <a:rPr lang="en-US" sz="2800" dirty="0" err="1" smtClean="0"/>
              <a:t>magbubunga</a:t>
            </a:r>
            <a:r>
              <a:rPr lang="en-US" sz="2800" dirty="0" smtClean="0"/>
              <a:t>.</a:t>
            </a:r>
          </a:p>
          <a:p>
            <a:r>
              <a:rPr lang="en-US" sz="2800" dirty="0" err="1" smtClean="0"/>
              <a:t>Ang</a:t>
            </a:r>
            <a:r>
              <a:rPr lang="en-US" sz="2800" dirty="0" smtClean="0"/>
              <a:t> </a:t>
            </a:r>
            <a:r>
              <a:rPr lang="en-US" sz="2800" dirty="0" err="1" smtClean="0"/>
              <a:t>iyong</a:t>
            </a:r>
            <a:r>
              <a:rPr lang="en-US" sz="2800" dirty="0" smtClean="0"/>
              <a:t> </a:t>
            </a:r>
            <a:r>
              <a:rPr lang="en-US" sz="2800" dirty="0" err="1" smtClean="0"/>
              <a:t>paggiik</a:t>
            </a:r>
            <a:r>
              <a:rPr lang="en-US" sz="2800" dirty="0" smtClean="0"/>
              <a:t> ay </a:t>
            </a:r>
            <a:r>
              <a:rPr lang="en-US" sz="2800" dirty="0" err="1" smtClean="0"/>
              <a:t>aabot</a:t>
            </a:r>
            <a:r>
              <a:rPr lang="en-US" sz="2800" dirty="0" smtClean="0"/>
              <a:t> </a:t>
            </a:r>
            <a:r>
              <a:rPr lang="en-US" sz="2800" dirty="0" err="1" smtClean="0"/>
              <a:t>hanggang</a:t>
            </a:r>
            <a:r>
              <a:rPr lang="en-US" sz="2800" dirty="0" smtClean="0"/>
              <a:t> </a:t>
            </a:r>
            <a:r>
              <a:rPr lang="en-US" sz="2800" dirty="0" err="1" smtClean="0"/>
              <a:t>sa</a:t>
            </a:r>
            <a:r>
              <a:rPr lang="en-US" sz="2800" dirty="0" smtClean="0"/>
              <a:t> </a:t>
            </a:r>
            <a:r>
              <a:rPr lang="en-US" sz="2800" dirty="0" err="1" smtClean="0"/>
              <a:t>pagaani</a:t>
            </a:r>
            <a:r>
              <a:rPr lang="en-US" sz="2800" dirty="0" smtClean="0"/>
              <a:t> </a:t>
            </a:r>
            <a:r>
              <a:rPr lang="en-US" sz="2800" dirty="0" err="1" smtClean="0"/>
              <a:t>ng</a:t>
            </a:r>
            <a:r>
              <a:rPr lang="en-US" sz="2800" dirty="0" smtClean="0"/>
              <a:t> </a:t>
            </a:r>
            <a:r>
              <a:rPr lang="en-US" sz="2800" dirty="0" err="1" smtClean="0"/>
              <a:t>mga</a:t>
            </a:r>
            <a:r>
              <a:rPr lang="en-US" sz="2800" dirty="0" smtClean="0"/>
              <a:t> </a:t>
            </a:r>
            <a:r>
              <a:rPr lang="en-US" sz="2800" dirty="0" err="1" smtClean="0"/>
              <a:t>ubas</a:t>
            </a:r>
            <a:r>
              <a:rPr lang="en-US" sz="2800" dirty="0" smtClean="0"/>
              <a:t>, at </a:t>
            </a:r>
            <a:r>
              <a:rPr lang="en-US" sz="2800" dirty="0" err="1" smtClean="0"/>
              <a:t>ang</a:t>
            </a:r>
            <a:r>
              <a:rPr lang="en-US" sz="2800" dirty="0" smtClean="0"/>
              <a:t> </a:t>
            </a:r>
            <a:r>
              <a:rPr lang="en-US" sz="2800" dirty="0" err="1" smtClean="0"/>
              <a:t>pagaani</a:t>
            </a:r>
            <a:r>
              <a:rPr lang="en-US" sz="2800" dirty="0" smtClean="0"/>
              <a:t> </a:t>
            </a:r>
            <a:r>
              <a:rPr lang="en-US" sz="2800" dirty="0" err="1" smtClean="0"/>
              <a:t>ng</a:t>
            </a:r>
            <a:r>
              <a:rPr lang="en-US" sz="2800" dirty="0" smtClean="0"/>
              <a:t> </a:t>
            </a:r>
            <a:r>
              <a:rPr lang="en-US" sz="2800" dirty="0" err="1" smtClean="0"/>
              <a:t>ubas</a:t>
            </a:r>
            <a:r>
              <a:rPr lang="en-US" sz="2800" dirty="0" smtClean="0"/>
              <a:t> ay </a:t>
            </a:r>
            <a:r>
              <a:rPr lang="en-US" sz="2800" dirty="0" err="1" smtClean="0"/>
              <a:t>aabot</a:t>
            </a:r>
            <a:r>
              <a:rPr lang="en-US" sz="2800" dirty="0" smtClean="0"/>
              <a:t> </a:t>
            </a:r>
            <a:r>
              <a:rPr lang="en-US" sz="2800" dirty="0" err="1" smtClean="0"/>
              <a:t>sa</a:t>
            </a:r>
            <a:r>
              <a:rPr lang="en-US" sz="2800" dirty="0" smtClean="0"/>
              <a:t> </a:t>
            </a:r>
            <a:r>
              <a:rPr lang="en-US" sz="2800" dirty="0" err="1" smtClean="0"/>
              <a:t>panahon</a:t>
            </a:r>
            <a:r>
              <a:rPr lang="en-US" sz="2800" dirty="0" smtClean="0"/>
              <a:t> </a:t>
            </a:r>
            <a:r>
              <a:rPr lang="en-US" sz="2800" dirty="0" err="1" smtClean="0"/>
              <a:t>ng</a:t>
            </a:r>
            <a:r>
              <a:rPr lang="en-US" sz="2800" dirty="0" smtClean="0"/>
              <a:t> </a:t>
            </a:r>
            <a:r>
              <a:rPr lang="en-US" sz="2800" dirty="0" err="1" smtClean="0"/>
              <a:t>paghahasik</a:t>
            </a:r>
            <a:r>
              <a:rPr lang="en-US" sz="2800" dirty="0" smtClean="0"/>
              <a:t>; at </a:t>
            </a:r>
            <a:r>
              <a:rPr lang="en-US" sz="2800" dirty="0" err="1" smtClean="0"/>
              <a:t>kakainin</a:t>
            </a:r>
            <a:r>
              <a:rPr lang="en-US" sz="2800" dirty="0" smtClean="0"/>
              <a:t> </a:t>
            </a:r>
            <a:r>
              <a:rPr lang="en-US" sz="2800" dirty="0" err="1" smtClean="0"/>
              <a:t>ninyo</a:t>
            </a:r>
            <a:r>
              <a:rPr lang="en-US" sz="2800" dirty="0" smtClean="0"/>
              <a:t> </a:t>
            </a:r>
            <a:r>
              <a:rPr lang="en-US" sz="2800" dirty="0" err="1" smtClean="0"/>
              <a:t>ang</a:t>
            </a:r>
            <a:r>
              <a:rPr lang="en-US" sz="2800" dirty="0" smtClean="0"/>
              <a:t> </a:t>
            </a:r>
            <a:r>
              <a:rPr lang="en-US" sz="2800" dirty="0" err="1" smtClean="0"/>
              <a:t>inyong</a:t>
            </a:r>
            <a:r>
              <a:rPr lang="en-US" sz="2800" dirty="0" smtClean="0"/>
              <a:t> </a:t>
            </a:r>
            <a:r>
              <a:rPr lang="en-US" sz="2800" dirty="0" err="1" smtClean="0"/>
              <a:t>mga</a:t>
            </a:r>
            <a:r>
              <a:rPr lang="en-US" sz="2800" dirty="0" smtClean="0"/>
              <a:t> </a:t>
            </a:r>
            <a:r>
              <a:rPr lang="en-US" sz="2800" dirty="0" err="1" smtClean="0"/>
              <a:t>pagkain</a:t>
            </a:r>
            <a:r>
              <a:rPr lang="en-US" sz="2800" dirty="0" smtClean="0"/>
              <a:t> </a:t>
            </a:r>
            <a:r>
              <a:rPr lang="en-US" sz="2800" dirty="0" err="1" smtClean="0"/>
              <a:t>hanggang</a:t>
            </a:r>
            <a:r>
              <a:rPr lang="en-US" sz="2800" dirty="0" smtClean="0"/>
              <a:t> </a:t>
            </a:r>
            <a:r>
              <a:rPr lang="en-US" sz="2800" dirty="0" err="1" smtClean="0"/>
              <a:t>magkaroon</a:t>
            </a:r>
            <a:r>
              <a:rPr lang="en-US" sz="2800" dirty="0" smtClean="0"/>
              <a:t> kayo </a:t>
            </a:r>
            <a:r>
              <a:rPr lang="en-US" sz="2800" dirty="0" err="1" smtClean="0"/>
              <a:t>ng</a:t>
            </a:r>
            <a:r>
              <a:rPr lang="en-US" sz="2800" dirty="0" smtClean="0"/>
              <a:t> </a:t>
            </a:r>
            <a:r>
              <a:rPr lang="en-US" sz="2800" dirty="0" err="1" smtClean="0"/>
              <a:t>sapat</a:t>
            </a:r>
            <a:r>
              <a:rPr lang="en-US" sz="2800" dirty="0" smtClean="0"/>
              <a:t> at </a:t>
            </a:r>
            <a:r>
              <a:rPr lang="en-US" sz="2800" dirty="0" err="1" smtClean="0"/>
              <a:t>mabuhay</a:t>
            </a:r>
            <a:r>
              <a:rPr lang="en-US" sz="2800" dirty="0" smtClean="0"/>
              <a:t> </a:t>
            </a:r>
            <a:r>
              <a:rPr lang="en-US" sz="2800" dirty="0" err="1" smtClean="0"/>
              <a:t>kayong</a:t>
            </a:r>
            <a:r>
              <a:rPr lang="en-US" sz="2800" dirty="0" smtClean="0"/>
              <a:t> </a:t>
            </a:r>
            <a:r>
              <a:rPr lang="en-US" sz="2800" dirty="0" err="1" smtClean="0"/>
              <a:t>tiwasay</a:t>
            </a:r>
            <a:r>
              <a:rPr lang="en-US" sz="2800" dirty="0" smtClean="0"/>
              <a:t> </a:t>
            </a:r>
            <a:r>
              <a:rPr lang="en-US" sz="2800" dirty="0" err="1" smtClean="0"/>
              <a:t>sa</a:t>
            </a:r>
            <a:r>
              <a:rPr lang="en-US" sz="2800" dirty="0" smtClean="0"/>
              <a:t> </a:t>
            </a:r>
            <a:r>
              <a:rPr lang="en-US" sz="2800" dirty="0" err="1" smtClean="0"/>
              <a:t>inyong</a:t>
            </a:r>
            <a:r>
              <a:rPr lang="en-US" sz="2800" dirty="0" smtClean="0"/>
              <a:t> </a:t>
            </a:r>
            <a:r>
              <a:rPr lang="en-US" sz="2800" dirty="0" err="1" smtClean="0"/>
              <a:t>lupain</a:t>
            </a:r>
            <a:r>
              <a:rPr lang="en-US" sz="2800" dirty="0" smtClean="0"/>
              <a:t>”</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C:\Users\Harry\Desktop\crusade materials\Screenshots\Screenshot_2018-01-25-17-52-34-1.png"/>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4">
              <a:lumMod val="50000"/>
              <a:alpha val="50000"/>
            </a:schemeClr>
          </a:solidFill>
        </p:spPr>
      </p:pic>
      <p:sp>
        <p:nvSpPr>
          <p:cNvPr id="5" name="Rectangle 4"/>
          <p:cNvSpPr/>
          <p:nvPr/>
        </p:nvSpPr>
        <p:spPr>
          <a:xfrm>
            <a:off x="914400" y="1689080"/>
            <a:ext cx="2743200" cy="3416320"/>
          </a:xfrm>
          <a:prstGeom prst="rect">
            <a:avLst/>
          </a:prstGeom>
          <a:solidFill>
            <a:schemeClr val="accent4">
              <a:lumMod val="50000"/>
              <a:alpha val="50000"/>
            </a:schemeClr>
          </a:solid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I</a:t>
            </a:r>
          </a:p>
          <a:p>
            <a:pPr algn="ctr"/>
            <a:r>
              <a:rPr lang="en-US"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II</a:t>
            </a:r>
          </a:p>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III</a:t>
            </a:r>
          </a:p>
          <a:p>
            <a:pPr algn="ctr"/>
            <a:r>
              <a:rPr lang="en-US"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IV</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ectangle 5"/>
          <p:cNvSpPr/>
          <p:nvPr/>
        </p:nvSpPr>
        <p:spPr>
          <a:xfrm>
            <a:off x="3733801" y="1689080"/>
            <a:ext cx="2819399" cy="3416320"/>
          </a:xfrm>
          <a:prstGeom prst="rect">
            <a:avLst/>
          </a:prstGeom>
          <a:solidFill>
            <a:schemeClr val="accent4">
              <a:lumMod val="50000"/>
              <a:alpha val="52000"/>
            </a:schemeClr>
          </a:solid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V</a:t>
            </a:r>
          </a:p>
          <a:p>
            <a:pPr algn="ctr"/>
            <a:r>
              <a:rPr 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VI</a:t>
            </a:r>
          </a:p>
          <a:p>
            <a:pPr algn="ctr"/>
            <a:r>
              <a:rPr lang="en-US" sz="3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VII</a:t>
            </a:r>
          </a:p>
          <a:p>
            <a:pPr algn="ctr"/>
            <a:r>
              <a:rPr 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VIII</a:t>
            </a:r>
          </a:p>
          <a:p>
            <a:pPr algn="ctr"/>
            <a:r>
              <a:rPr lang="en-US" sz="3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IX</a:t>
            </a:r>
          </a:p>
          <a:p>
            <a:pPr algn="ctr"/>
            <a:r>
              <a:rPr 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X</a:t>
            </a:r>
            <a:endParaRPr lang="en-US" sz="36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ectangle 6"/>
          <p:cNvSpPr/>
          <p:nvPr/>
        </p:nvSpPr>
        <p:spPr>
          <a:xfrm>
            <a:off x="457200" y="838200"/>
            <a:ext cx="6631944" cy="707886"/>
          </a:xfrm>
          <a:prstGeom prst="rect">
            <a:avLst/>
          </a:prstGeom>
          <a:noFill/>
        </p:spPr>
        <p:txBody>
          <a:bodyPr wrap="none" lIns="91440" tIns="45720" rIns="91440" bIns="45720">
            <a:spAutoFit/>
          </a:bodyPr>
          <a:lstStyle/>
          <a:p>
            <a:pPr algn="ctr"/>
            <a:r>
              <a:rPr lang="en-US" sz="4000" b="1" cap="none" spc="0" dirty="0" smtClean="0">
                <a:ln w="1905"/>
                <a:solidFill>
                  <a:srgbClr val="FF0000"/>
                </a:solidFill>
                <a:effectLst>
                  <a:innerShdw blurRad="69850" dist="43180" dir="5400000">
                    <a:srgbClr val="000000">
                      <a:alpha val="65000"/>
                    </a:srgbClr>
                  </a:innerShdw>
                </a:effectLst>
              </a:rPr>
              <a:t>TEN COMMANDMENTS</a:t>
            </a:r>
            <a:endParaRPr lang="en-US" sz="4000" b="1" cap="none" spc="0" dirty="0">
              <a:ln w="1905"/>
              <a:solidFill>
                <a:srgbClr val="FF0000"/>
              </a:solidFill>
              <a:effectLst>
                <a:innerShdw blurRad="69850" dist="43180" dir="5400000">
                  <a:srgbClr val="000000">
                    <a:alpha val="65000"/>
                  </a:srgbClr>
                </a:innerShdw>
              </a:effectLst>
            </a:endParaRPr>
          </a:p>
        </p:txBody>
      </p:sp>
      <p:sp>
        <p:nvSpPr>
          <p:cNvPr id="8" name="TextBox 7"/>
          <p:cNvSpPr txBox="1"/>
          <p:nvPr/>
        </p:nvSpPr>
        <p:spPr>
          <a:xfrm>
            <a:off x="1295400" y="5486400"/>
            <a:ext cx="4876800" cy="523220"/>
          </a:xfrm>
          <a:prstGeom prst="rect">
            <a:avLst/>
          </a:prstGeom>
          <a:solidFill>
            <a:srgbClr val="FFFF00"/>
          </a:solidFill>
          <a:ln>
            <a:solidFill>
              <a:srgbClr val="FFFF00"/>
            </a:solidFill>
          </a:ln>
        </p:spPr>
        <p:txBody>
          <a:bodyPr wrap="square" rtlCol="0">
            <a:spAutoFit/>
          </a:bodyPr>
          <a:lstStyle/>
          <a:p>
            <a:r>
              <a:rPr lang="en-US" sz="2800" b="1" i="1" dirty="0" smtClean="0">
                <a:solidFill>
                  <a:srgbClr val="FF0000"/>
                </a:solidFill>
              </a:rPr>
              <a:t>Exo.20: 3-17 , Deut. 5: 7-21</a:t>
            </a:r>
            <a:endParaRPr lang="en-US" sz="2800" b="1" i="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a:solidFill>
            <a:srgbClr val="FFFF00"/>
          </a:solidFill>
        </p:spPr>
        <p:txBody>
          <a:bodyPr>
            <a:normAutofit/>
          </a:bodyPr>
          <a:lstStyle/>
          <a:p>
            <a:r>
              <a:rPr lang="en-US" b="1" dirty="0" smtClean="0">
                <a:solidFill>
                  <a:srgbClr val="FF0000"/>
                </a:solidFill>
              </a:rPr>
              <a:t>I</a:t>
            </a:r>
            <a:r>
              <a:rPr lang="en-US" b="1" dirty="0" smtClean="0"/>
              <a:t>	</a:t>
            </a:r>
            <a:r>
              <a:rPr lang="en-US" b="1" dirty="0" err="1" smtClean="0"/>
              <a:t>Huwag</a:t>
            </a:r>
            <a:r>
              <a:rPr lang="en-US" b="1" dirty="0" smtClean="0"/>
              <a:t> </a:t>
            </a:r>
            <a:r>
              <a:rPr lang="en-US" b="1" dirty="0" err="1" smtClean="0"/>
              <a:t>kang</a:t>
            </a:r>
            <a:r>
              <a:rPr lang="en-US" b="1" dirty="0" smtClean="0"/>
              <a:t> </a:t>
            </a:r>
            <a:r>
              <a:rPr lang="en-US" b="1" dirty="0" err="1" smtClean="0"/>
              <a:t>magkakaroon</a:t>
            </a:r>
            <a:r>
              <a:rPr lang="en-US" b="1" dirty="0" smtClean="0"/>
              <a:t> </a:t>
            </a:r>
            <a:r>
              <a:rPr lang="en-US" b="1" dirty="0" err="1" smtClean="0"/>
              <a:t>ng</a:t>
            </a:r>
            <a:r>
              <a:rPr lang="en-US" b="1" dirty="0" smtClean="0"/>
              <a:t> </a:t>
            </a:r>
            <a:r>
              <a:rPr lang="en-US" b="1" dirty="0" err="1" smtClean="0"/>
              <a:t>ibang</a:t>
            </a:r>
            <a:r>
              <a:rPr lang="en-US" b="1" dirty="0" smtClean="0"/>
              <a:t> </a:t>
            </a:r>
            <a:r>
              <a:rPr lang="en-US" b="1" dirty="0" err="1" smtClean="0"/>
              <a:t>mga</a:t>
            </a:r>
            <a:r>
              <a:rPr lang="en-US" b="1" dirty="0" smtClean="0"/>
              <a:t> </a:t>
            </a:r>
            <a:r>
              <a:rPr lang="en-US" b="1" dirty="0" err="1" smtClean="0"/>
              <a:t>dios</a:t>
            </a:r>
            <a:r>
              <a:rPr lang="en-US" b="1" dirty="0" smtClean="0"/>
              <a:t> </a:t>
            </a:r>
            <a:r>
              <a:rPr lang="en-US" b="1" dirty="0" err="1" smtClean="0"/>
              <a:t>sa</a:t>
            </a:r>
            <a:r>
              <a:rPr lang="en-US" b="1" dirty="0" smtClean="0"/>
              <a:t> </a:t>
            </a:r>
            <a:r>
              <a:rPr lang="en-US" b="1" dirty="0" err="1" smtClean="0"/>
              <a:t>harap</a:t>
            </a:r>
            <a:r>
              <a:rPr lang="en-US" b="1" dirty="0" smtClean="0"/>
              <a:t> </a:t>
            </a:r>
            <a:r>
              <a:rPr lang="en-US" b="1" dirty="0" err="1" smtClean="0"/>
              <a:t>Ko</a:t>
            </a:r>
            <a:r>
              <a:rPr lang="en-US" b="1" dirty="0" smtClean="0"/>
              <a:t>.</a:t>
            </a:r>
          </a:p>
          <a:p>
            <a:endParaRPr lang="en-US" b="1" dirty="0" smtClean="0"/>
          </a:p>
          <a:p>
            <a:r>
              <a:rPr lang="en-US" b="1" dirty="0" smtClean="0">
                <a:solidFill>
                  <a:srgbClr val="FF0000"/>
                </a:solidFill>
              </a:rPr>
              <a:t>II</a:t>
            </a:r>
            <a:r>
              <a:rPr lang="en-US" b="1" dirty="0" smtClean="0"/>
              <a:t>	</a:t>
            </a:r>
            <a:r>
              <a:rPr lang="en-US" b="1" dirty="0" err="1" smtClean="0"/>
              <a:t>Huwag</a:t>
            </a:r>
            <a:r>
              <a:rPr lang="en-US" b="1" dirty="0" smtClean="0"/>
              <a:t> </a:t>
            </a:r>
            <a:r>
              <a:rPr lang="en-US" b="1" dirty="0" err="1" smtClean="0"/>
              <a:t>kang</a:t>
            </a:r>
            <a:r>
              <a:rPr lang="en-US" b="1" dirty="0" smtClean="0"/>
              <a:t> </a:t>
            </a:r>
            <a:r>
              <a:rPr lang="en-US" b="1" dirty="0" err="1" smtClean="0"/>
              <a:t>gagawa</a:t>
            </a:r>
            <a:r>
              <a:rPr lang="en-US" b="1" dirty="0" smtClean="0"/>
              <a:t> </a:t>
            </a:r>
            <a:r>
              <a:rPr lang="en-US" b="1" dirty="0" err="1" smtClean="0"/>
              <a:t>para</a:t>
            </a:r>
            <a:r>
              <a:rPr lang="en-US" b="1" dirty="0" smtClean="0"/>
              <a:t> </a:t>
            </a:r>
            <a:r>
              <a:rPr lang="en-US" b="1" dirty="0" err="1" smtClean="0"/>
              <a:t>sa</a:t>
            </a:r>
            <a:r>
              <a:rPr lang="en-US" b="1" dirty="0" smtClean="0"/>
              <a:t> </a:t>
            </a:r>
            <a:r>
              <a:rPr lang="en-US" b="1" dirty="0" err="1" smtClean="0"/>
              <a:t>iyo</a:t>
            </a:r>
            <a:r>
              <a:rPr lang="en-US" b="1" dirty="0" smtClean="0"/>
              <a:t> </a:t>
            </a:r>
            <a:r>
              <a:rPr lang="en-US" b="1" dirty="0" err="1" smtClean="0"/>
              <a:t>ng</a:t>
            </a:r>
            <a:r>
              <a:rPr lang="en-US" b="1" dirty="0" smtClean="0"/>
              <a:t> </a:t>
            </a:r>
            <a:r>
              <a:rPr lang="en-US" b="1" dirty="0" err="1" smtClean="0"/>
              <a:t>larawang</a:t>
            </a:r>
            <a:r>
              <a:rPr lang="en-US" b="1" dirty="0" smtClean="0"/>
              <a:t> </a:t>
            </a:r>
            <a:r>
              <a:rPr lang="en-US" b="1" dirty="0" err="1" smtClean="0"/>
              <a:t>inanyuan</a:t>
            </a:r>
            <a:r>
              <a:rPr lang="en-US" b="1" dirty="0" smtClean="0"/>
              <a:t> </a:t>
            </a:r>
            <a:r>
              <a:rPr lang="en-US" b="1" dirty="0" err="1" smtClean="0"/>
              <a:t>na</a:t>
            </a:r>
            <a:r>
              <a:rPr lang="en-US" b="1" dirty="0" smtClean="0"/>
              <a:t> </a:t>
            </a:r>
            <a:r>
              <a:rPr lang="en-US" b="1" dirty="0" err="1" smtClean="0"/>
              <a:t>kawangis</a:t>
            </a:r>
            <a:r>
              <a:rPr lang="en-US" b="1" dirty="0" smtClean="0"/>
              <a:t> </a:t>
            </a:r>
            <a:r>
              <a:rPr lang="en-US" b="1" dirty="0" err="1" smtClean="0"/>
              <a:t>ng</a:t>
            </a:r>
            <a:r>
              <a:rPr lang="en-US" b="1" dirty="0" smtClean="0"/>
              <a:t> </a:t>
            </a:r>
            <a:r>
              <a:rPr lang="en-US" b="1" dirty="0" err="1" smtClean="0"/>
              <a:t>anumang</a:t>
            </a:r>
            <a:r>
              <a:rPr lang="en-US" b="1" dirty="0" smtClean="0"/>
              <a:t> </a:t>
            </a:r>
            <a:r>
              <a:rPr lang="en-US" b="1" dirty="0" err="1" smtClean="0"/>
              <a:t>nasa</a:t>
            </a:r>
            <a:r>
              <a:rPr lang="en-US" b="1" dirty="0" smtClean="0"/>
              <a:t> </a:t>
            </a:r>
            <a:r>
              <a:rPr lang="en-US" b="1" dirty="0" err="1" smtClean="0"/>
              <a:t>itaas</a:t>
            </a:r>
            <a:r>
              <a:rPr lang="en-US" b="1" dirty="0" smtClean="0"/>
              <a:t> </a:t>
            </a:r>
            <a:r>
              <a:rPr lang="en-US" b="1" dirty="0" err="1" smtClean="0"/>
              <a:t>sa</a:t>
            </a:r>
            <a:r>
              <a:rPr lang="en-US" b="1" dirty="0" smtClean="0"/>
              <a:t> </a:t>
            </a:r>
            <a:r>
              <a:rPr lang="en-US" b="1" dirty="0" err="1" smtClean="0"/>
              <a:t>langit</a:t>
            </a:r>
            <a:r>
              <a:rPr lang="en-US" b="1" dirty="0" smtClean="0"/>
              <a:t>, o </a:t>
            </a:r>
            <a:r>
              <a:rPr lang="en-US" b="1" dirty="0" err="1" smtClean="0"/>
              <a:t>nasa</a:t>
            </a:r>
            <a:r>
              <a:rPr lang="en-US" b="1" dirty="0" smtClean="0"/>
              <a:t> </a:t>
            </a:r>
            <a:r>
              <a:rPr lang="en-US" b="1" dirty="0" err="1" smtClean="0"/>
              <a:t>ibaba</a:t>
            </a:r>
            <a:r>
              <a:rPr lang="en-US" b="1" dirty="0" smtClean="0"/>
              <a:t> </a:t>
            </a:r>
            <a:r>
              <a:rPr lang="en-US" b="1" dirty="0" err="1" smtClean="0"/>
              <a:t>sa</a:t>
            </a:r>
            <a:r>
              <a:rPr lang="en-US" b="1" dirty="0" smtClean="0"/>
              <a:t> </a:t>
            </a:r>
            <a:r>
              <a:rPr lang="en-US" b="1" dirty="0" err="1" smtClean="0"/>
              <a:t>lupa</a:t>
            </a:r>
            <a:r>
              <a:rPr lang="en-US" b="1" dirty="0" smtClean="0"/>
              <a:t>, o </a:t>
            </a:r>
            <a:r>
              <a:rPr lang="en-US" b="1" dirty="0" err="1" smtClean="0"/>
              <a:t>nasa</a:t>
            </a:r>
            <a:r>
              <a:rPr lang="en-US" b="1" dirty="0" smtClean="0"/>
              <a:t> </a:t>
            </a:r>
            <a:r>
              <a:rPr lang="en-US" b="1" dirty="0" err="1" smtClean="0"/>
              <a:t>tubig</a:t>
            </a:r>
            <a:r>
              <a:rPr lang="en-US" b="1" dirty="0" smtClean="0"/>
              <a:t> </a:t>
            </a:r>
            <a:r>
              <a:rPr lang="en-US" b="1" dirty="0" err="1" smtClean="0"/>
              <a:t>sa</a:t>
            </a:r>
            <a:r>
              <a:rPr lang="en-US" b="1" dirty="0" smtClean="0"/>
              <a:t> </a:t>
            </a:r>
            <a:r>
              <a:rPr lang="en-US" b="1" dirty="0" err="1" smtClean="0"/>
              <a:t>ilalim</a:t>
            </a:r>
            <a:r>
              <a:rPr lang="en-US" b="1" dirty="0" smtClean="0"/>
              <a:t> </a:t>
            </a:r>
            <a:r>
              <a:rPr lang="en-US" b="1" dirty="0" err="1" smtClean="0"/>
              <a:t>ng</a:t>
            </a:r>
            <a:r>
              <a:rPr lang="en-US" b="1" dirty="0" smtClean="0"/>
              <a:t> </a:t>
            </a:r>
            <a:r>
              <a:rPr lang="en-US" b="1" dirty="0" err="1" smtClean="0"/>
              <a:t>lupa</a:t>
            </a:r>
            <a:r>
              <a:rPr lang="en-US" b="1" dirty="0" smtClean="0"/>
              <a:t>.</a:t>
            </a:r>
          </a:p>
          <a:p>
            <a:r>
              <a:rPr lang="en-US" b="1" dirty="0" err="1" smtClean="0"/>
              <a:t>Huwag</a:t>
            </a:r>
            <a:r>
              <a:rPr lang="en-US" b="1" dirty="0" smtClean="0"/>
              <a:t> </a:t>
            </a:r>
            <a:r>
              <a:rPr lang="en-US" b="1" dirty="0" err="1" smtClean="0"/>
              <a:t>mong</a:t>
            </a:r>
            <a:r>
              <a:rPr lang="en-US" b="1" dirty="0" smtClean="0"/>
              <a:t> </a:t>
            </a:r>
            <a:r>
              <a:rPr lang="en-US" b="1" dirty="0" err="1" smtClean="0"/>
              <a:t>yuyukuran</a:t>
            </a:r>
            <a:r>
              <a:rPr lang="en-US" b="1" dirty="0" smtClean="0"/>
              <a:t> o </a:t>
            </a:r>
            <a:r>
              <a:rPr lang="en-US" b="1" dirty="0" err="1" smtClean="0"/>
              <a:t>paglilingkuran</a:t>
            </a:r>
            <a:r>
              <a:rPr lang="en-US" b="1" dirty="0" smtClean="0"/>
              <a:t> man </a:t>
            </a:r>
            <a:r>
              <a:rPr lang="en-US" b="1" dirty="0" err="1" smtClean="0"/>
              <a:t>sila</a:t>
            </a:r>
            <a:r>
              <a:rPr lang="en-US" b="1" dirty="0" smtClean="0"/>
              <a:t>, </a:t>
            </a:r>
            <a:r>
              <a:rPr lang="en-US" b="1" dirty="0" err="1" smtClean="0"/>
              <a:t>sapagkat</a:t>
            </a:r>
            <a:r>
              <a:rPr lang="en-US" b="1" dirty="0" smtClean="0"/>
              <a:t> </a:t>
            </a:r>
            <a:r>
              <a:rPr lang="en-US" b="1" dirty="0" err="1" smtClean="0"/>
              <a:t>Akong</a:t>
            </a:r>
            <a:r>
              <a:rPr lang="en-US" b="1" dirty="0" smtClean="0"/>
              <a:t> PANGINOON </a:t>
            </a:r>
            <a:r>
              <a:rPr lang="en-US" b="1" dirty="0" err="1" smtClean="0"/>
              <a:t>mong</a:t>
            </a:r>
            <a:r>
              <a:rPr lang="en-US" b="1" dirty="0" smtClean="0"/>
              <a:t> Dios ay Dios </a:t>
            </a:r>
            <a:r>
              <a:rPr lang="en-US" b="1" dirty="0" err="1" smtClean="0"/>
              <a:t>na</a:t>
            </a:r>
            <a:r>
              <a:rPr lang="en-US" b="1" dirty="0" smtClean="0"/>
              <a:t> </a:t>
            </a:r>
            <a:r>
              <a:rPr lang="en-US" b="1" dirty="0" err="1" smtClean="0"/>
              <a:t>mapanibughuin</a:t>
            </a:r>
            <a:r>
              <a:rPr lang="en-US" b="1" dirty="0" smtClean="0"/>
              <a:t>, </a:t>
            </a:r>
            <a:r>
              <a:rPr lang="en-US" b="1" dirty="0" err="1" smtClean="0"/>
              <a:t>na</a:t>
            </a:r>
            <a:r>
              <a:rPr lang="en-US" b="1" dirty="0" smtClean="0"/>
              <a:t> </a:t>
            </a:r>
            <a:r>
              <a:rPr lang="en-US" b="1" dirty="0" err="1" smtClean="0"/>
              <a:t>Aking</a:t>
            </a:r>
            <a:r>
              <a:rPr lang="en-US" b="1" dirty="0" smtClean="0"/>
              <a:t> </a:t>
            </a:r>
            <a:r>
              <a:rPr lang="en-US" b="1" dirty="0" err="1" smtClean="0"/>
              <a:t>dinadalaw</a:t>
            </a:r>
            <a:r>
              <a:rPr lang="en-US" b="1" dirty="0" smtClean="0"/>
              <a:t> </a:t>
            </a:r>
            <a:r>
              <a:rPr lang="en-US" b="1" dirty="0" err="1" smtClean="0"/>
              <a:t>ang</a:t>
            </a:r>
            <a:r>
              <a:rPr lang="en-US" b="1" dirty="0" smtClean="0"/>
              <a:t> </a:t>
            </a:r>
            <a:r>
              <a:rPr lang="en-US" b="1" dirty="0" err="1" smtClean="0"/>
              <a:t>kasamaan</a:t>
            </a:r>
            <a:r>
              <a:rPr lang="en-US" b="1" dirty="0" smtClean="0"/>
              <a:t> </a:t>
            </a:r>
            <a:r>
              <a:rPr lang="en-US" b="1" dirty="0" err="1" smtClean="0"/>
              <a:t>ng</a:t>
            </a:r>
            <a:r>
              <a:rPr lang="en-US" b="1" dirty="0" smtClean="0"/>
              <a:t> </a:t>
            </a:r>
            <a:r>
              <a:rPr lang="en-US" b="1" dirty="0" err="1" smtClean="0"/>
              <a:t>mga</a:t>
            </a:r>
            <a:r>
              <a:rPr lang="en-US" b="1" dirty="0" smtClean="0"/>
              <a:t> </a:t>
            </a:r>
            <a:r>
              <a:rPr lang="en-US" b="1" dirty="0" err="1" smtClean="0"/>
              <a:t>magulang</a:t>
            </a:r>
            <a:r>
              <a:rPr lang="en-US" b="1" dirty="0" smtClean="0"/>
              <a:t> </a:t>
            </a:r>
            <a:r>
              <a:rPr lang="en-US" b="1" dirty="0" err="1" smtClean="0"/>
              <a:t>hanggang</a:t>
            </a:r>
            <a:r>
              <a:rPr lang="en-US" b="1" dirty="0" smtClean="0"/>
              <a:t> </a:t>
            </a:r>
            <a:r>
              <a:rPr lang="en-US" b="1" dirty="0" err="1" smtClean="0"/>
              <a:t>sa</a:t>
            </a:r>
            <a:r>
              <a:rPr lang="en-US" b="1" dirty="0" smtClean="0"/>
              <a:t> </a:t>
            </a:r>
            <a:r>
              <a:rPr lang="en-US" b="1" dirty="0" err="1" smtClean="0"/>
              <a:t>mga</a:t>
            </a:r>
            <a:r>
              <a:rPr lang="en-US" b="1" dirty="0" smtClean="0"/>
              <a:t> </a:t>
            </a:r>
            <a:r>
              <a:rPr lang="en-US" b="1" dirty="0" err="1" smtClean="0"/>
              <a:t>anak</a:t>
            </a:r>
            <a:r>
              <a:rPr lang="en-US" b="1" dirty="0" smtClean="0"/>
              <a:t> </a:t>
            </a:r>
            <a:r>
              <a:rPr lang="en-US" b="1" dirty="0" err="1" smtClean="0"/>
              <a:t>sa</a:t>
            </a:r>
            <a:r>
              <a:rPr lang="en-US" b="1" dirty="0" smtClean="0"/>
              <a:t> </a:t>
            </a:r>
            <a:r>
              <a:rPr lang="en-US" b="1" dirty="0" err="1" smtClean="0"/>
              <a:t>ikatlo</a:t>
            </a:r>
            <a:r>
              <a:rPr lang="en-US" b="1" dirty="0" smtClean="0"/>
              <a:t> </a:t>
            </a:r>
            <a:r>
              <a:rPr lang="en-US" b="1" dirty="0" err="1" smtClean="0"/>
              <a:t>hnggang</a:t>
            </a:r>
            <a:r>
              <a:rPr lang="en-US" b="1" dirty="0" smtClean="0"/>
              <a:t> </a:t>
            </a:r>
            <a:r>
              <a:rPr lang="en-US" b="1" dirty="0" err="1" smtClean="0"/>
              <a:t>ikaapat</a:t>
            </a:r>
            <a:r>
              <a:rPr lang="en-US" b="1" dirty="0" smtClean="0"/>
              <a:t> </a:t>
            </a:r>
            <a:r>
              <a:rPr lang="en-US" b="1" dirty="0" err="1" smtClean="0"/>
              <a:t>na</a:t>
            </a:r>
            <a:r>
              <a:rPr lang="en-US" b="1" dirty="0" smtClean="0"/>
              <a:t> </a:t>
            </a:r>
            <a:r>
              <a:rPr lang="en-US" b="1" dirty="0" err="1" smtClean="0"/>
              <a:t>salinlahi</a:t>
            </a:r>
            <a:r>
              <a:rPr lang="en-US" b="1" dirty="0" smtClean="0"/>
              <a:t> </a:t>
            </a:r>
            <a:r>
              <a:rPr lang="en-US" b="1" dirty="0" err="1" smtClean="0"/>
              <a:t>ng</a:t>
            </a:r>
            <a:r>
              <a:rPr lang="en-US" b="1" dirty="0" smtClean="0"/>
              <a:t> </a:t>
            </a:r>
            <a:r>
              <a:rPr lang="en-US" b="1" dirty="0" err="1" smtClean="0"/>
              <a:t>mga</a:t>
            </a:r>
            <a:r>
              <a:rPr lang="en-US" b="1" dirty="0" smtClean="0"/>
              <a:t> </a:t>
            </a:r>
            <a:r>
              <a:rPr lang="en-US" b="1" dirty="0" err="1" smtClean="0"/>
              <a:t>napopoot</a:t>
            </a:r>
            <a:r>
              <a:rPr lang="en-US" b="1" dirty="0" smtClean="0"/>
              <a:t> </a:t>
            </a:r>
            <a:r>
              <a:rPr lang="en-US" b="1" dirty="0" err="1" smtClean="0"/>
              <a:t>sa</a:t>
            </a:r>
            <a:r>
              <a:rPr lang="en-US" b="1" dirty="0" smtClean="0"/>
              <a:t> Akin, </a:t>
            </a:r>
            <a:r>
              <a:rPr lang="en-US" b="1" dirty="0" err="1" smtClean="0"/>
              <a:t>ngunit</a:t>
            </a:r>
            <a:r>
              <a:rPr lang="en-US" b="1" dirty="0" smtClean="0"/>
              <a:t> </a:t>
            </a:r>
            <a:r>
              <a:rPr lang="en-US" b="1" dirty="0" err="1" smtClean="0"/>
              <a:t>pinagpapakitaan</a:t>
            </a:r>
            <a:r>
              <a:rPr lang="en-US" b="1" dirty="0" smtClean="0"/>
              <a:t> </a:t>
            </a:r>
            <a:r>
              <a:rPr lang="en-US" b="1" dirty="0" err="1" smtClean="0"/>
              <a:t>Ko</a:t>
            </a:r>
            <a:r>
              <a:rPr lang="en-US" b="1" dirty="0" smtClean="0"/>
              <a:t> </a:t>
            </a:r>
            <a:r>
              <a:rPr lang="en-US" b="1" dirty="0" err="1" smtClean="0"/>
              <a:t>ng</a:t>
            </a:r>
            <a:r>
              <a:rPr lang="en-US" b="1" dirty="0" smtClean="0"/>
              <a:t> </a:t>
            </a:r>
            <a:r>
              <a:rPr lang="en-US" b="1" dirty="0" err="1" smtClean="0"/>
              <a:t>wagas</a:t>
            </a:r>
            <a:r>
              <a:rPr lang="en-US" b="1" dirty="0" smtClean="0"/>
              <a:t> </a:t>
            </a:r>
            <a:r>
              <a:rPr lang="en-US" b="1" dirty="0" err="1" smtClean="0"/>
              <a:t>na</a:t>
            </a:r>
            <a:r>
              <a:rPr lang="en-US" b="1" dirty="0" smtClean="0"/>
              <a:t> </a:t>
            </a:r>
            <a:r>
              <a:rPr lang="en-US" b="1" dirty="0" err="1" smtClean="0"/>
              <a:t>pagibig</a:t>
            </a:r>
            <a:r>
              <a:rPr lang="en-US" b="1" dirty="0" smtClean="0"/>
              <a:t> </a:t>
            </a:r>
            <a:r>
              <a:rPr lang="en-US" b="1" dirty="0" err="1" smtClean="0"/>
              <a:t>ang</a:t>
            </a:r>
            <a:r>
              <a:rPr lang="en-US" b="1" dirty="0" smtClean="0"/>
              <a:t> </a:t>
            </a:r>
            <a:r>
              <a:rPr lang="en-US" b="1" dirty="0" err="1" smtClean="0"/>
              <a:t>libu-libong</a:t>
            </a:r>
            <a:r>
              <a:rPr lang="en-US" b="1" dirty="0" smtClean="0"/>
              <a:t> </a:t>
            </a:r>
            <a:r>
              <a:rPr lang="en-US" b="1" dirty="0" err="1" smtClean="0"/>
              <a:t>umiibig</a:t>
            </a:r>
            <a:r>
              <a:rPr lang="en-US" b="1" dirty="0" smtClean="0"/>
              <a:t> </a:t>
            </a:r>
            <a:r>
              <a:rPr lang="en-US" b="1" dirty="0" err="1" smtClean="0"/>
              <a:t>sa</a:t>
            </a:r>
            <a:r>
              <a:rPr lang="en-US" b="1" dirty="0" smtClean="0"/>
              <a:t> Akin at </a:t>
            </a:r>
            <a:r>
              <a:rPr lang="en-US" b="1" dirty="0" err="1" smtClean="0"/>
              <a:t>tumutupad</a:t>
            </a:r>
            <a:r>
              <a:rPr lang="en-US" b="1" dirty="0" smtClean="0"/>
              <a:t> </a:t>
            </a:r>
            <a:r>
              <a:rPr lang="en-US" b="1" dirty="0" err="1" smtClean="0"/>
              <a:t>ng</a:t>
            </a:r>
            <a:r>
              <a:rPr lang="en-US" b="1" dirty="0" smtClean="0"/>
              <a:t> </a:t>
            </a:r>
            <a:r>
              <a:rPr lang="en-US" b="1" dirty="0" err="1" smtClean="0"/>
              <a:t>Aking</a:t>
            </a:r>
            <a:r>
              <a:rPr lang="en-US" b="1" dirty="0" smtClean="0"/>
              <a:t> </a:t>
            </a:r>
            <a:r>
              <a:rPr lang="en-US" b="1" dirty="0" err="1" smtClean="0"/>
              <a:t>mga</a:t>
            </a:r>
            <a:r>
              <a:rPr lang="en-US" b="1" dirty="0" smtClean="0"/>
              <a:t> </a:t>
            </a:r>
            <a:r>
              <a:rPr lang="en-US" b="1" dirty="0" err="1" smtClean="0"/>
              <a:t>utos</a:t>
            </a:r>
            <a:endParaRPr lang="en-US" b="1" dirty="0" smtClean="0"/>
          </a:p>
          <a:p>
            <a:endParaRPr lang="en-US" b="1" dirty="0" smtClean="0"/>
          </a:p>
          <a:p>
            <a:endParaRPr lang="en-US" b="1" dirty="0" smtClean="0"/>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2"/>
          <p:cNvSpPr txBox="1">
            <a:spLocks/>
          </p:cNvSpPr>
          <p:nvPr/>
        </p:nvSpPr>
        <p:spPr>
          <a:xfrm>
            <a:off x="0" y="0"/>
            <a:ext cx="9144000" cy="6858000"/>
          </a:xfrm>
          <a:prstGeom prst="rect">
            <a:avLst/>
          </a:prstGeom>
          <a:solidFill>
            <a:srgbClr val="FFFF00"/>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b="1" dirty="0" smtClean="0">
                <a:solidFill>
                  <a:srgbClr val="FF0000"/>
                </a:solidFill>
              </a:rPr>
              <a:t>III</a:t>
            </a:r>
            <a:r>
              <a:rPr lang="en-US" sz="2400" b="1" dirty="0" smtClean="0"/>
              <a:t>	</a:t>
            </a:r>
            <a:r>
              <a:rPr lang="en-US" sz="2400" b="1" dirty="0" err="1" smtClean="0"/>
              <a:t>Huwag</a:t>
            </a:r>
            <a:r>
              <a:rPr lang="en-US" sz="2400" b="1" dirty="0" smtClean="0"/>
              <a:t> </a:t>
            </a:r>
            <a:r>
              <a:rPr lang="en-US" sz="2400" b="1" dirty="0" err="1" smtClean="0"/>
              <a:t>mong</a:t>
            </a:r>
            <a:r>
              <a:rPr lang="en-US" sz="2400" b="1" dirty="0" smtClean="0"/>
              <a:t> </a:t>
            </a:r>
            <a:r>
              <a:rPr lang="en-US" sz="2400" b="1" dirty="0" err="1" smtClean="0"/>
              <a:t>gagamitin</a:t>
            </a:r>
            <a:r>
              <a:rPr lang="en-US" sz="2400" b="1" dirty="0" smtClean="0"/>
              <a:t> </a:t>
            </a:r>
            <a:r>
              <a:rPr lang="en-US" sz="2400" b="1" dirty="0" err="1" smtClean="0"/>
              <a:t>ang</a:t>
            </a:r>
            <a:r>
              <a:rPr lang="en-US" sz="2400" b="1" dirty="0" smtClean="0"/>
              <a:t> </a:t>
            </a:r>
            <a:r>
              <a:rPr lang="en-US" sz="2400" b="1" dirty="0" err="1" smtClean="0"/>
              <a:t>Pangalan</a:t>
            </a:r>
            <a:r>
              <a:rPr lang="en-US" sz="2400" b="1" dirty="0" smtClean="0"/>
              <a:t> </a:t>
            </a:r>
            <a:r>
              <a:rPr lang="en-US" sz="2400" b="1" dirty="0" err="1" smtClean="0"/>
              <a:t>ng</a:t>
            </a:r>
            <a:r>
              <a:rPr lang="en-US" sz="2400" b="1" dirty="0" smtClean="0"/>
              <a:t> PANGINOON </a:t>
            </a:r>
            <a:r>
              <a:rPr lang="en-US" sz="2400" b="1" dirty="0" err="1" smtClean="0"/>
              <a:t>mong</a:t>
            </a:r>
            <a:r>
              <a:rPr lang="en-US" sz="2400" b="1" dirty="0" smtClean="0"/>
              <a:t> Dios </a:t>
            </a:r>
            <a:r>
              <a:rPr lang="en-US" sz="2400" b="1" dirty="0" err="1" smtClean="0"/>
              <a:t>sa</a:t>
            </a:r>
            <a:r>
              <a:rPr lang="en-US" sz="2400" b="1" dirty="0" smtClean="0"/>
              <a:t> </a:t>
            </a:r>
            <a:r>
              <a:rPr lang="en-US" sz="2400" b="1" dirty="0" err="1" smtClean="0"/>
              <a:t>walang</a:t>
            </a:r>
            <a:r>
              <a:rPr lang="en-US" sz="2400" b="1" dirty="0" smtClean="0"/>
              <a:t> </a:t>
            </a:r>
            <a:r>
              <a:rPr lang="en-US" sz="2400" b="1" dirty="0" err="1" smtClean="0"/>
              <a:t>kabuluhan</a:t>
            </a:r>
            <a:r>
              <a:rPr lang="en-US" sz="2400" b="1" dirty="0" smtClean="0"/>
              <a:t>; </a:t>
            </a:r>
            <a:r>
              <a:rPr lang="en-US" sz="2400" b="1" dirty="0" err="1" smtClean="0"/>
              <a:t>sapagkat</a:t>
            </a:r>
            <a:r>
              <a:rPr lang="en-US" sz="2400" b="1" dirty="0" smtClean="0"/>
              <a:t> </a:t>
            </a:r>
            <a:r>
              <a:rPr lang="en-US" sz="2400" b="1" dirty="0" err="1" smtClean="0"/>
              <a:t>hindi</a:t>
            </a:r>
            <a:r>
              <a:rPr lang="en-US" sz="2400" b="1" dirty="0" smtClean="0"/>
              <a:t> </a:t>
            </a:r>
            <a:r>
              <a:rPr lang="en-US" sz="2400" b="1" dirty="0" err="1" smtClean="0"/>
              <a:t>itinuturing</a:t>
            </a:r>
            <a:r>
              <a:rPr lang="en-US" sz="2400" b="1" dirty="0" smtClean="0"/>
              <a:t> </a:t>
            </a:r>
            <a:r>
              <a:rPr lang="en-US" sz="2400" b="1" dirty="0" err="1" smtClean="0"/>
              <a:t>ng</a:t>
            </a:r>
            <a:r>
              <a:rPr lang="en-US" sz="2400" b="1" dirty="0" smtClean="0"/>
              <a:t> PANGINOON </a:t>
            </a:r>
            <a:r>
              <a:rPr lang="en-US" sz="2400" b="1" dirty="0" err="1" smtClean="0"/>
              <a:t>na</a:t>
            </a:r>
            <a:r>
              <a:rPr lang="en-US" sz="2400" b="1" dirty="0" smtClean="0"/>
              <a:t> </a:t>
            </a:r>
            <a:r>
              <a:rPr lang="en-US" sz="2400" b="1" dirty="0" err="1" smtClean="0"/>
              <a:t>walang</a:t>
            </a:r>
            <a:r>
              <a:rPr lang="en-US" sz="2400" b="1" dirty="0" smtClean="0"/>
              <a:t> </a:t>
            </a:r>
            <a:r>
              <a:rPr lang="en-US" sz="2400" b="1" dirty="0" err="1" smtClean="0"/>
              <a:t>sala</a:t>
            </a:r>
            <a:r>
              <a:rPr lang="en-US" sz="2400" b="1" dirty="0" smtClean="0"/>
              <a:t> </a:t>
            </a:r>
            <a:r>
              <a:rPr lang="en-US" sz="2400" b="1" dirty="0" err="1" smtClean="0"/>
              <a:t>ang</a:t>
            </a:r>
            <a:r>
              <a:rPr lang="en-US" sz="2400" b="1" dirty="0" smtClean="0"/>
              <a:t> </a:t>
            </a:r>
            <a:r>
              <a:rPr lang="en-US" sz="2400" b="1" dirty="0" err="1" smtClean="0"/>
              <a:t>gumagamit</a:t>
            </a:r>
            <a:r>
              <a:rPr lang="en-US" sz="2400" b="1" dirty="0" smtClean="0"/>
              <a:t> </a:t>
            </a:r>
            <a:r>
              <a:rPr lang="en-US" sz="2400" b="1" dirty="0" err="1" smtClean="0"/>
              <a:t>ng</a:t>
            </a:r>
            <a:r>
              <a:rPr lang="en-US" sz="2400" b="1" dirty="0" smtClean="0"/>
              <a:t> </a:t>
            </a:r>
            <a:r>
              <a:rPr lang="en-US" sz="2400" b="1" dirty="0" err="1" smtClean="0"/>
              <a:t>Kanyang</a:t>
            </a:r>
            <a:r>
              <a:rPr lang="en-US" sz="2400" b="1" dirty="0" smtClean="0"/>
              <a:t> </a:t>
            </a:r>
            <a:r>
              <a:rPr lang="en-US" sz="2400" b="1" dirty="0" err="1" smtClean="0"/>
              <a:t>Pangalan</a:t>
            </a:r>
            <a:r>
              <a:rPr lang="en-US" sz="2400" b="1" dirty="0" smtClean="0"/>
              <a:t> </a:t>
            </a:r>
            <a:r>
              <a:rPr lang="en-US" sz="2400" b="1" dirty="0" err="1" smtClean="0"/>
              <a:t>sa</a:t>
            </a:r>
            <a:r>
              <a:rPr lang="en-US" sz="2400" b="1" dirty="0" smtClean="0"/>
              <a:t> </a:t>
            </a:r>
            <a:r>
              <a:rPr lang="en-US" sz="2400" b="1" dirty="0" err="1" smtClean="0"/>
              <a:t>walang</a:t>
            </a:r>
            <a:r>
              <a:rPr lang="en-US" sz="2400" b="1" dirty="0" smtClean="0"/>
              <a:t> </a:t>
            </a:r>
            <a:r>
              <a:rPr lang="en-US" sz="2400" b="1" dirty="0" err="1" smtClean="0"/>
              <a:t>kabuluhan</a:t>
            </a:r>
            <a:r>
              <a:rPr lang="en-US" sz="2400" b="1" dirty="0" smtClean="0"/>
              <a:t>.</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b="1" dirty="0" smtClean="0">
                <a:solidFill>
                  <a:srgbClr val="FF0000"/>
                </a:solidFill>
              </a:rPr>
              <a:t>IV</a:t>
            </a:r>
            <a:r>
              <a:rPr lang="en-US" sz="2400" b="1" dirty="0" smtClean="0"/>
              <a:t>	</a:t>
            </a:r>
            <a:r>
              <a:rPr lang="en-US" sz="2400" b="1" dirty="0" err="1" smtClean="0"/>
              <a:t>Ipangilin</a:t>
            </a:r>
            <a:r>
              <a:rPr lang="en-US" sz="2400" b="1" dirty="0" smtClean="0"/>
              <a:t> mo </a:t>
            </a:r>
            <a:r>
              <a:rPr lang="en-US" sz="2400" b="1" dirty="0" err="1" smtClean="0"/>
              <a:t>ang</a:t>
            </a:r>
            <a:r>
              <a:rPr lang="en-US" sz="2400" b="1" dirty="0" smtClean="0"/>
              <a:t> </a:t>
            </a:r>
            <a:r>
              <a:rPr lang="en-US" sz="2400" b="1" dirty="0" err="1" smtClean="0"/>
              <a:t>araw</a:t>
            </a:r>
            <a:r>
              <a:rPr lang="en-US" sz="2400" b="1" dirty="0" smtClean="0"/>
              <a:t> </a:t>
            </a:r>
            <a:r>
              <a:rPr lang="en-US" sz="2400" b="1" dirty="0" err="1" smtClean="0"/>
              <a:t>ng</a:t>
            </a:r>
            <a:r>
              <a:rPr lang="en-US" sz="2400" b="1" dirty="0" smtClean="0"/>
              <a:t> SABBATH at </a:t>
            </a:r>
            <a:r>
              <a:rPr lang="en-US" sz="2400" b="1" dirty="0" err="1" smtClean="0"/>
              <a:t>ingatan</a:t>
            </a:r>
            <a:r>
              <a:rPr lang="en-US" sz="2400" b="1" dirty="0" smtClean="0"/>
              <a:t> </a:t>
            </a:r>
            <a:r>
              <a:rPr lang="en-US" sz="2400" b="1" dirty="0" err="1" smtClean="0"/>
              <a:t>itong</a:t>
            </a:r>
            <a:r>
              <a:rPr lang="en-US" sz="2400" b="1" dirty="0" smtClean="0"/>
              <a:t> banal, </a:t>
            </a:r>
            <a:r>
              <a:rPr lang="en-US" sz="2400" b="1" dirty="0" err="1" smtClean="0"/>
              <a:t>gaya</a:t>
            </a:r>
            <a:r>
              <a:rPr lang="en-US" sz="2400" b="1" dirty="0" smtClean="0"/>
              <a:t> </a:t>
            </a:r>
            <a:r>
              <a:rPr lang="en-US" sz="2400" b="1" dirty="0" err="1" smtClean="0"/>
              <a:t>ng</a:t>
            </a:r>
            <a:r>
              <a:rPr lang="en-US" sz="2400" b="1" dirty="0" smtClean="0"/>
              <a:t> </a:t>
            </a:r>
            <a:r>
              <a:rPr lang="en-US" sz="2400" b="1" dirty="0" err="1" smtClean="0"/>
              <a:t>iniutos</a:t>
            </a:r>
            <a:r>
              <a:rPr lang="en-US" sz="2400" b="1" dirty="0" smtClean="0"/>
              <a:t> </a:t>
            </a:r>
            <a:r>
              <a:rPr lang="en-US" sz="2400" b="1" dirty="0" err="1" smtClean="0"/>
              <a:t>sa</a:t>
            </a:r>
            <a:r>
              <a:rPr lang="en-US" sz="2400" b="1" dirty="0" smtClean="0"/>
              <a:t> </a:t>
            </a:r>
            <a:r>
              <a:rPr lang="en-US" sz="2400" b="1" dirty="0" err="1" smtClean="0"/>
              <a:t>iyo</a:t>
            </a:r>
            <a:r>
              <a:rPr lang="en-US" sz="2400" b="1" dirty="0" smtClean="0"/>
              <a:t> </a:t>
            </a:r>
            <a:r>
              <a:rPr lang="en-US" sz="2400" b="1" dirty="0" err="1" smtClean="0"/>
              <a:t>ng</a:t>
            </a:r>
            <a:r>
              <a:rPr lang="en-US" sz="2400" b="1" dirty="0" smtClean="0"/>
              <a:t> </a:t>
            </a:r>
            <a:r>
              <a:rPr lang="en-US" sz="2400" b="1" dirty="0" err="1" smtClean="0"/>
              <a:t>Panginoon</a:t>
            </a:r>
            <a:r>
              <a:rPr lang="en-US" sz="2400" b="1" dirty="0" smtClean="0"/>
              <a:t> </a:t>
            </a:r>
            <a:r>
              <a:rPr lang="en-US" sz="2400" b="1" dirty="0" err="1" smtClean="0"/>
              <a:t>mong</a:t>
            </a:r>
            <a:r>
              <a:rPr lang="en-US" sz="2400" b="1" dirty="0" smtClean="0"/>
              <a:t> Dios. </a:t>
            </a:r>
            <a:r>
              <a:rPr lang="en-US" sz="2400" b="1" dirty="0" err="1" smtClean="0"/>
              <a:t>Anim</a:t>
            </a:r>
            <a:r>
              <a:rPr lang="en-US" sz="2400" b="1" dirty="0" smtClean="0"/>
              <a:t> </a:t>
            </a:r>
            <a:r>
              <a:rPr lang="en-US" sz="2400" b="1" dirty="0" err="1" smtClean="0"/>
              <a:t>na</a:t>
            </a:r>
            <a:r>
              <a:rPr lang="en-US" sz="2400" b="1" dirty="0" smtClean="0"/>
              <a:t> </a:t>
            </a:r>
            <a:r>
              <a:rPr lang="en-US" sz="2400" b="1" dirty="0" err="1" smtClean="0"/>
              <a:t>araw</a:t>
            </a:r>
            <a:r>
              <a:rPr lang="en-US" sz="2400" b="1" dirty="0" smtClean="0"/>
              <a:t> </a:t>
            </a:r>
            <a:r>
              <a:rPr lang="en-US" sz="2400" b="1" dirty="0" err="1" smtClean="0"/>
              <a:t>na</a:t>
            </a:r>
            <a:r>
              <a:rPr lang="en-US" sz="2400" b="1" dirty="0" smtClean="0"/>
              <a:t> </a:t>
            </a:r>
            <a:r>
              <a:rPr lang="en-US" sz="2400" b="1" dirty="0" err="1" smtClean="0"/>
              <a:t>gagawa</a:t>
            </a:r>
            <a:r>
              <a:rPr lang="en-US" sz="2400" b="1" dirty="0" smtClean="0"/>
              <a:t> ka at </a:t>
            </a:r>
            <a:r>
              <a:rPr lang="en-US" sz="2400" b="1" dirty="0" err="1" smtClean="0"/>
              <a:t>iyong</a:t>
            </a:r>
            <a:r>
              <a:rPr lang="en-US" sz="2400" b="1" dirty="0" smtClean="0"/>
              <a:t> </a:t>
            </a:r>
            <a:r>
              <a:rPr lang="en-US" sz="2400" b="1" dirty="0" err="1" smtClean="0"/>
              <a:t>gagawin</a:t>
            </a:r>
            <a:r>
              <a:rPr lang="en-US" sz="2400" b="1" dirty="0" smtClean="0"/>
              <a:t> </a:t>
            </a:r>
            <a:r>
              <a:rPr lang="en-US" sz="2400" b="1" dirty="0" err="1" smtClean="0"/>
              <a:t>lahat</a:t>
            </a:r>
            <a:r>
              <a:rPr lang="en-US" sz="2400" b="1" dirty="0" smtClean="0"/>
              <a:t> </a:t>
            </a:r>
            <a:r>
              <a:rPr lang="en-US" sz="2400" b="1" dirty="0" err="1" smtClean="0"/>
              <a:t>ang</a:t>
            </a:r>
            <a:r>
              <a:rPr lang="en-US" sz="2400" b="1" dirty="0" smtClean="0"/>
              <a:t> </a:t>
            </a:r>
            <a:r>
              <a:rPr lang="en-US" sz="2400" b="1" dirty="0" err="1" smtClean="0"/>
              <a:t>iyong</a:t>
            </a:r>
            <a:r>
              <a:rPr lang="en-US" sz="2400" b="1" dirty="0" smtClean="0"/>
              <a:t> </a:t>
            </a:r>
            <a:r>
              <a:rPr lang="en-US" sz="2400" b="1" dirty="0" err="1" smtClean="0"/>
              <a:t>gawain</a:t>
            </a:r>
            <a:r>
              <a:rPr lang="en-US" sz="2400" b="1" dirty="0" smtClean="0"/>
              <a:t>, </a:t>
            </a:r>
            <a:r>
              <a:rPr lang="en-US" sz="2400" b="1" dirty="0" err="1" smtClean="0"/>
              <a:t>Ngunit</a:t>
            </a:r>
            <a:r>
              <a:rPr lang="en-US" sz="2400" b="1" dirty="0" smtClean="0"/>
              <a:t> </a:t>
            </a:r>
            <a:r>
              <a:rPr lang="en-US" sz="2400" b="1" dirty="0" err="1" smtClean="0"/>
              <a:t>sa</a:t>
            </a:r>
            <a:r>
              <a:rPr lang="en-US" sz="2400" b="1" dirty="0" smtClean="0"/>
              <a:t> IKAPITONG ARAW ay SABBATH </a:t>
            </a:r>
            <a:r>
              <a:rPr lang="en-US" sz="2400" b="1" dirty="0" err="1" smtClean="0"/>
              <a:t>sa</a:t>
            </a:r>
            <a:r>
              <a:rPr lang="en-US" sz="2400" b="1" dirty="0" smtClean="0"/>
              <a:t> </a:t>
            </a:r>
            <a:r>
              <a:rPr lang="en-US" sz="2400" b="1" dirty="0" err="1" smtClean="0"/>
              <a:t>Panginoon</a:t>
            </a:r>
            <a:r>
              <a:rPr lang="en-US" sz="2400" b="1" dirty="0" smtClean="0"/>
              <a:t> </a:t>
            </a:r>
            <a:r>
              <a:rPr lang="en-US" sz="2400" b="1" dirty="0" err="1" smtClean="0"/>
              <a:t>mong</a:t>
            </a:r>
            <a:r>
              <a:rPr lang="en-US" sz="2400" b="1" dirty="0" smtClean="0"/>
              <a:t> Dios. Sa </a:t>
            </a:r>
            <a:r>
              <a:rPr lang="en-US" sz="2400" b="1" dirty="0" err="1" smtClean="0"/>
              <a:t>araw</a:t>
            </a:r>
            <a:r>
              <a:rPr lang="en-US" sz="2400" b="1" dirty="0" smtClean="0"/>
              <a:t> </a:t>
            </a:r>
            <a:r>
              <a:rPr lang="en-US" sz="2400" b="1" dirty="0" err="1" smtClean="0"/>
              <a:t>na</a:t>
            </a:r>
            <a:r>
              <a:rPr lang="en-US" sz="2400" b="1" dirty="0" smtClean="0"/>
              <a:t> </a:t>
            </a:r>
            <a:r>
              <a:rPr lang="en-US" sz="2400" b="1" dirty="0" err="1" smtClean="0"/>
              <a:t>iyan</a:t>
            </a:r>
            <a:r>
              <a:rPr lang="en-US" sz="2400" b="1" dirty="0" smtClean="0"/>
              <a:t> ay </a:t>
            </a:r>
            <a:r>
              <a:rPr lang="en-US" sz="2400" b="1" dirty="0" err="1" smtClean="0"/>
              <a:t>huwag</a:t>
            </a:r>
            <a:r>
              <a:rPr lang="en-US" sz="2400" b="1" dirty="0" smtClean="0"/>
              <a:t> </a:t>
            </a:r>
            <a:r>
              <a:rPr lang="en-US" sz="2400" b="1" dirty="0" err="1" smtClean="0"/>
              <a:t>kang</a:t>
            </a:r>
            <a:r>
              <a:rPr lang="en-US" sz="2400" b="1" dirty="0" smtClean="0"/>
              <a:t> </a:t>
            </a:r>
            <a:r>
              <a:rPr lang="en-US" sz="2400" b="1" dirty="0" err="1" smtClean="0"/>
              <a:t>gagawa</a:t>
            </a:r>
            <a:r>
              <a:rPr lang="en-US" sz="2400" b="1" dirty="0" smtClean="0"/>
              <a:t> </a:t>
            </a:r>
            <a:r>
              <a:rPr lang="en-US" sz="2400" b="1" dirty="0" err="1" smtClean="0"/>
              <a:t>ng</a:t>
            </a:r>
            <a:r>
              <a:rPr lang="en-US" sz="2400" b="1" dirty="0" smtClean="0"/>
              <a:t> </a:t>
            </a:r>
            <a:r>
              <a:rPr lang="en-US" sz="2400" b="1" dirty="0" err="1" smtClean="0"/>
              <a:t>anumang</a:t>
            </a:r>
            <a:r>
              <a:rPr lang="en-US" sz="2400" b="1" dirty="0" smtClean="0"/>
              <a:t> </a:t>
            </a:r>
            <a:r>
              <a:rPr lang="en-US" sz="2400" b="1" dirty="0" err="1" smtClean="0"/>
              <a:t>gawa</a:t>
            </a:r>
            <a:r>
              <a:rPr lang="en-US" sz="2400" b="1" dirty="0" smtClean="0"/>
              <a:t>, </a:t>
            </a:r>
            <a:r>
              <a:rPr lang="en-US" sz="2400" b="1" dirty="0" err="1" smtClean="0"/>
              <a:t>ikaw</a:t>
            </a:r>
            <a:r>
              <a:rPr lang="en-US" sz="2400" b="1" dirty="0" smtClean="0"/>
              <a:t>, </a:t>
            </a:r>
            <a:r>
              <a:rPr lang="en-US" sz="2400" b="1" dirty="0" err="1" smtClean="0"/>
              <a:t>ni</a:t>
            </a:r>
            <a:r>
              <a:rPr lang="en-US" sz="2400" b="1" dirty="0" smtClean="0"/>
              <a:t> </a:t>
            </a:r>
            <a:r>
              <a:rPr lang="en-US" sz="2400" b="1" dirty="0" err="1" smtClean="0"/>
              <a:t>ang</a:t>
            </a:r>
            <a:r>
              <a:rPr lang="en-US" sz="2400" b="1" dirty="0" smtClean="0"/>
              <a:t> </a:t>
            </a:r>
            <a:r>
              <a:rPr lang="en-US" sz="2400" b="1" dirty="0" err="1" smtClean="0"/>
              <a:t>iyong</a:t>
            </a:r>
            <a:r>
              <a:rPr lang="en-US" sz="2400" b="1" dirty="0" smtClean="0"/>
              <a:t> </a:t>
            </a:r>
            <a:r>
              <a:rPr lang="en-US" sz="2400" b="1" dirty="0" err="1" smtClean="0"/>
              <a:t>anak</a:t>
            </a:r>
            <a:r>
              <a:rPr lang="en-US" sz="2400" b="1" dirty="0" smtClean="0"/>
              <a:t> </a:t>
            </a:r>
            <a:r>
              <a:rPr lang="en-US" sz="2400" b="1" dirty="0" err="1" smtClean="0"/>
              <a:t>na</a:t>
            </a:r>
            <a:r>
              <a:rPr lang="en-US" sz="2400" b="1" dirty="0" smtClean="0"/>
              <a:t> </a:t>
            </a:r>
            <a:r>
              <a:rPr lang="en-US" sz="2400" b="1" dirty="0" err="1" smtClean="0"/>
              <a:t>lalaki</a:t>
            </a:r>
            <a:r>
              <a:rPr lang="en-US" sz="2400" b="1" dirty="0" smtClean="0"/>
              <a:t> o </a:t>
            </a:r>
            <a:r>
              <a:rPr lang="en-US" sz="2400" b="1" dirty="0" err="1" smtClean="0"/>
              <a:t>anak</a:t>
            </a:r>
            <a:r>
              <a:rPr lang="en-US" sz="2400" b="1" dirty="0" smtClean="0"/>
              <a:t> </a:t>
            </a:r>
            <a:r>
              <a:rPr lang="en-US" sz="2400" b="1" dirty="0" err="1" smtClean="0"/>
              <a:t>na</a:t>
            </a:r>
            <a:r>
              <a:rPr lang="en-US" sz="2400" b="1" dirty="0" smtClean="0"/>
              <a:t> </a:t>
            </a:r>
            <a:r>
              <a:rPr lang="en-US" sz="2400" b="1" dirty="0" err="1" smtClean="0"/>
              <a:t>babae</a:t>
            </a:r>
            <a:r>
              <a:rPr lang="en-US" sz="2400" b="1" dirty="0" smtClean="0"/>
              <a:t>, </a:t>
            </a:r>
            <a:r>
              <a:rPr lang="en-US" sz="2400" b="1" dirty="0" err="1" smtClean="0"/>
              <a:t>ni</a:t>
            </a:r>
            <a:r>
              <a:rPr lang="en-US" sz="2400" b="1" dirty="0" smtClean="0"/>
              <a:t> </a:t>
            </a:r>
            <a:r>
              <a:rPr lang="en-US" sz="2400" b="1" dirty="0" err="1" smtClean="0"/>
              <a:t>ang</a:t>
            </a:r>
            <a:r>
              <a:rPr lang="en-US" sz="2400" b="1" dirty="0" smtClean="0"/>
              <a:t> </a:t>
            </a:r>
            <a:r>
              <a:rPr lang="en-US" sz="2400" b="1" dirty="0" err="1" smtClean="0"/>
              <a:t>iyong</a:t>
            </a:r>
            <a:r>
              <a:rPr lang="en-US" sz="2400" b="1" dirty="0" smtClean="0"/>
              <a:t> </a:t>
            </a:r>
            <a:r>
              <a:rPr lang="en-US" sz="2400" b="1" dirty="0" err="1" smtClean="0"/>
              <a:t>aliping</a:t>
            </a:r>
            <a:r>
              <a:rPr lang="en-US" sz="2400" b="1" dirty="0" smtClean="0"/>
              <a:t> </a:t>
            </a:r>
            <a:r>
              <a:rPr lang="en-US" sz="2400" b="1" dirty="0" err="1" smtClean="0"/>
              <a:t>lalake</a:t>
            </a:r>
            <a:r>
              <a:rPr lang="en-US" sz="2400" b="1" dirty="0" smtClean="0"/>
              <a:t> o </a:t>
            </a:r>
            <a:r>
              <a:rPr lang="en-US" sz="2400" b="1" dirty="0" err="1" smtClean="0"/>
              <a:t>aliping</a:t>
            </a:r>
            <a:r>
              <a:rPr lang="en-US" sz="2400" b="1" dirty="0" smtClean="0"/>
              <a:t> </a:t>
            </a:r>
            <a:r>
              <a:rPr lang="en-US" sz="2400" b="1" dirty="0" err="1" smtClean="0"/>
              <a:t>babae</a:t>
            </a:r>
            <a:r>
              <a:rPr lang="en-US" sz="2400" b="1" dirty="0" smtClean="0"/>
              <a:t>, </a:t>
            </a:r>
            <a:r>
              <a:rPr lang="en-US" sz="2400" b="1" dirty="0" err="1" smtClean="0"/>
              <a:t>ni</a:t>
            </a:r>
            <a:r>
              <a:rPr lang="en-US" sz="2400" b="1" dirty="0" smtClean="0"/>
              <a:t> </a:t>
            </a:r>
            <a:r>
              <a:rPr lang="en-US" sz="2400" b="1" dirty="0" err="1" smtClean="0"/>
              <a:t>ang</a:t>
            </a:r>
            <a:r>
              <a:rPr lang="en-US" sz="2400" b="1" dirty="0" smtClean="0"/>
              <a:t> </a:t>
            </a:r>
            <a:r>
              <a:rPr lang="en-US" sz="2400" b="1" dirty="0" err="1" smtClean="0"/>
              <a:t>iyong</a:t>
            </a:r>
            <a:r>
              <a:rPr lang="en-US" sz="2400" b="1" dirty="0" smtClean="0"/>
              <a:t> </a:t>
            </a:r>
            <a:r>
              <a:rPr lang="en-US" sz="2400" b="1" dirty="0" err="1" smtClean="0"/>
              <a:t>baka</a:t>
            </a:r>
            <a:r>
              <a:rPr lang="en-US" sz="2400" b="1" dirty="0" smtClean="0"/>
              <a:t> o </a:t>
            </a:r>
            <a:r>
              <a:rPr lang="en-US" sz="2400" b="1" dirty="0" err="1" smtClean="0"/>
              <a:t>ang</a:t>
            </a:r>
            <a:r>
              <a:rPr lang="en-US" sz="2400" b="1" dirty="0" smtClean="0"/>
              <a:t> </a:t>
            </a:r>
            <a:r>
              <a:rPr lang="en-US" sz="2400" b="1" dirty="0" err="1" smtClean="0"/>
              <a:t>iyong</a:t>
            </a:r>
            <a:r>
              <a:rPr lang="en-US" sz="2400" b="1" dirty="0" smtClean="0"/>
              <a:t> </a:t>
            </a:r>
            <a:r>
              <a:rPr lang="en-US" sz="2400" b="1" dirty="0" err="1" smtClean="0"/>
              <a:t>asno</a:t>
            </a:r>
            <a:r>
              <a:rPr lang="en-US" sz="2400" b="1" dirty="0" smtClean="0"/>
              <a:t>, </a:t>
            </a:r>
            <a:r>
              <a:rPr lang="en-US" sz="2400" b="1" dirty="0" err="1" smtClean="0"/>
              <a:t>ni</a:t>
            </a:r>
            <a:r>
              <a:rPr lang="en-US" sz="2400" b="1" dirty="0" smtClean="0"/>
              <a:t> </a:t>
            </a:r>
            <a:r>
              <a:rPr lang="en-US" sz="2400" b="1" dirty="0" err="1" smtClean="0"/>
              <a:t>anoman</a:t>
            </a:r>
            <a:r>
              <a:rPr lang="en-US" sz="2400" b="1" dirty="0" smtClean="0"/>
              <a:t> </a:t>
            </a:r>
            <a:r>
              <a:rPr lang="en-US" sz="2400" b="1" dirty="0" err="1" smtClean="0"/>
              <a:t>sa</a:t>
            </a:r>
            <a:r>
              <a:rPr lang="en-US" sz="2400" b="1" dirty="0" smtClean="0"/>
              <a:t> </a:t>
            </a:r>
            <a:r>
              <a:rPr lang="en-US" sz="2400" b="1" dirty="0" err="1" smtClean="0"/>
              <a:t>iyong</a:t>
            </a:r>
            <a:r>
              <a:rPr lang="en-US" sz="2400" b="1" dirty="0" smtClean="0"/>
              <a:t> </a:t>
            </a:r>
            <a:r>
              <a:rPr lang="en-US" sz="2400" b="1" dirty="0" err="1" smtClean="0"/>
              <a:t>hayop</a:t>
            </a:r>
            <a:r>
              <a:rPr lang="en-US" sz="2400" b="1" dirty="0" smtClean="0"/>
              <a:t> </a:t>
            </a:r>
            <a:r>
              <a:rPr lang="en-US" sz="2400" b="1" dirty="0" err="1" smtClean="0"/>
              <a:t>ni</a:t>
            </a:r>
            <a:r>
              <a:rPr lang="en-US" sz="2400" b="1" dirty="0" smtClean="0"/>
              <a:t> </a:t>
            </a:r>
            <a:r>
              <a:rPr lang="en-US" sz="2400" b="1" dirty="0" err="1" smtClean="0"/>
              <a:t>ang</a:t>
            </a:r>
            <a:r>
              <a:rPr lang="en-US" sz="2400" b="1" dirty="0" smtClean="0"/>
              <a:t> </a:t>
            </a:r>
            <a:r>
              <a:rPr lang="en-US" sz="2400" b="1" dirty="0" err="1" smtClean="0"/>
              <a:t>mga</a:t>
            </a:r>
            <a:r>
              <a:rPr lang="en-US" sz="2400" b="1" dirty="0" smtClean="0"/>
              <a:t> </a:t>
            </a:r>
            <a:r>
              <a:rPr lang="en-US" sz="2400" b="1" dirty="0" err="1" smtClean="0"/>
              <a:t>dayuhang</a:t>
            </a:r>
            <a:r>
              <a:rPr lang="en-US" sz="2400" b="1" dirty="0" smtClean="0"/>
              <a:t> </a:t>
            </a:r>
            <a:r>
              <a:rPr lang="en-US" sz="2400" b="1" dirty="0" err="1" smtClean="0"/>
              <a:t>nasa</a:t>
            </a:r>
            <a:r>
              <a:rPr lang="en-US" sz="2400" b="1" dirty="0" smtClean="0"/>
              <a:t> </a:t>
            </a:r>
            <a:r>
              <a:rPr lang="en-US" sz="2400" b="1" dirty="0" err="1" smtClean="0"/>
              <a:t>loob</a:t>
            </a:r>
            <a:r>
              <a:rPr lang="en-US" sz="2400" b="1" dirty="0" smtClean="0"/>
              <a:t> </a:t>
            </a:r>
            <a:r>
              <a:rPr lang="en-US" sz="2400" b="1" dirty="0" err="1" smtClean="0"/>
              <a:t>ng</a:t>
            </a:r>
            <a:r>
              <a:rPr lang="en-US" sz="2400" b="1" dirty="0" smtClean="0"/>
              <a:t> </a:t>
            </a:r>
            <a:r>
              <a:rPr lang="en-US" sz="2400" b="1" dirty="0" err="1" smtClean="0"/>
              <a:t>iyong</a:t>
            </a:r>
            <a:r>
              <a:rPr lang="en-US" sz="2400" b="1" dirty="0" smtClean="0"/>
              <a:t> </a:t>
            </a:r>
            <a:r>
              <a:rPr lang="en-US" sz="2400" b="1" dirty="0" err="1" smtClean="0"/>
              <a:t>pintuang</a:t>
            </a:r>
            <a:r>
              <a:rPr lang="en-US" sz="2400" b="1" dirty="0" smtClean="0"/>
              <a:t> </a:t>
            </a:r>
            <a:r>
              <a:rPr lang="en-US" sz="2400" b="1" dirty="0" err="1" smtClean="0"/>
              <a:t>daan</a:t>
            </a:r>
            <a:r>
              <a:rPr lang="en-US" sz="2400" b="1" dirty="0" smtClean="0"/>
              <a:t>, </a:t>
            </a:r>
            <a:r>
              <a:rPr lang="en-US" sz="2400" b="1" dirty="0" err="1" smtClean="0"/>
              <a:t>upang</a:t>
            </a:r>
            <a:r>
              <a:rPr lang="en-US" sz="2400" b="1" dirty="0" smtClean="0"/>
              <a:t> </a:t>
            </a:r>
            <a:r>
              <a:rPr lang="en-US" sz="2400" b="1" dirty="0" err="1" smtClean="0"/>
              <a:t>ang</a:t>
            </a:r>
            <a:r>
              <a:rPr lang="en-US" sz="2400" b="1" dirty="0" smtClean="0"/>
              <a:t> </a:t>
            </a:r>
            <a:r>
              <a:rPr lang="en-US" sz="2400" b="1" dirty="0" err="1" smtClean="0"/>
              <a:t>iyong</a:t>
            </a:r>
            <a:r>
              <a:rPr lang="en-US" sz="2400" b="1" dirty="0" smtClean="0"/>
              <a:t> </a:t>
            </a:r>
            <a:r>
              <a:rPr lang="en-US" sz="2400" b="1" dirty="0" err="1" smtClean="0"/>
              <a:t>aliping</a:t>
            </a:r>
            <a:r>
              <a:rPr lang="en-US" sz="2400" b="1" dirty="0" smtClean="0"/>
              <a:t> </a:t>
            </a:r>
            <a:r>
              <a:rPr lang="en-US" sz="2400" b="1" dirty="0" err="1" smtClean="0"/>
              <a:t>lalaki</a:t>
            </a:r>
            <a:r>
              <a:rPr lang="en-US" sz="2400" b="1" dirty="0" smtClean="0"/>
              <a:t> at </a:t>
            </a:r>
            <a:r>
              <a:rPr lang="en-US" sz="2400" b="1" dirty="0" err="1" smtClean="0"/>
              <a:t>aliping</a:t>
            </a:r>
            <a:r>
              <a:rPr lang="en-US" sz="2400" b="1" dirty="0" smtClean="0"/>
              <a:t> </a:t>
            </a:r>
            <a:r>
              <a:rPr lang="en-US" sz="2400" b="1" dirty="0" err="1" smtClean="0"/>
              <a:t>babae</a:t>
            </a:r>
            <a:r>
              <a:rPr lang="en-US" sz="2400" b="1" dirty="0" smtClean="0"/>
              <a:t> ay </a:t>
            </a:r>
            <a:r>
              <a:rPr lang="en-US" sz="2400" b="1" dirty="0" err="1" smtClean="0"/>
              <a:t>makapagpahingang</a:t>
            </a:r>
            <a:r>
              <a:rPr lang="en-US" sz="2400" b="1" dirty="0" smtClean="0"/>
              <a:t> </a:t>
            </a:r>
            <a:r>
              <a:rPr lang="en-US" sz="2400" b="1" dirty="0" err="1" smtClean="0"/>
              <a:t>gaya</a:t>
            </a:r>
            <a:r>
              <a:rPr lang="en-US" sz="2400" b="1" dirty="0" smtClean="0"/>
              <a:t> mo.</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TotalTime>
  <Words>405</Words>
  <Application>Microsoft Office PowerPoint</Application>
  <PresentationFormat>On-screen Show (4:3)</PresentationFormat>
  <Paragraphs>62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Who Commands what I obey?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Nauna na tayong inibig ng Panginoon</vt:lpstr>
      <vt:lpstr>Kung inyong lubusang naunawaan ang kahalagahan ng pagibig sa Dios, at nais ninyong magsimulang sundin ang Kanynag mga Utos,  maari po ba ninyong ipakita sa pamamagitan ng pagtayo?  At tayo ay mananalangin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Commands what I obey?</dc:title>
  <dc:creator>Harry</dc:creator>
  <cp:lastModifiedBy>Harry</cp:lastModifiedBy>
  <cp:revision>17</cp:revision>
  <dcterms:created xsi:type="dcterms:W3CDTF">2018-04-25T22:22:24Z</dcterms:created>
  <dcterms:modified xsi:type="dcterms:W3CDTF">2021-02-25T04:22:29Z</dcterms:modified>
</cp:coreProperties>
</file>