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6" r:id="rId4"/>
    <p:sldId id="275" r:id="rId5"/>
    <p:sldId id="271" r:id="rId6"/>
    <p:sldId id="277" r:id="rId7"/>
    <p:sldId id="268" r:id="rId8"/>
    <p:sldId id="278" r:id="rId9"/>
    <p:sldId id="279" r:id="rId10"/>
    <p:sldId id="280" r:id="rId11"/>
    <p:sldId id="281" r:id="rId12"/>
    <p:sldId id="290" r:id="rId13"/>
    <p:sldId id="282" r:id="rId14"/>
    <p:sldId id="269" r:id="rId15"/>
    <p:sldId id="283" r:id="rId16"/>
    <p:sldId id="289" r:id="rId17"/>
    <p:sldId id="270" r:id="rId18"/>
    <p:sldId id="284" r:id="rId19"/>
    <p:sldId id="257" r:id="rId20"/>
    <p:sldId id="285" r:id="rId21"/>
    <p:sldId id="287" r:id="rId22"/>
    <p:sldId id="288" r:id="rId23"/>
    <p:sldId id="273" r:id="rId24"/>
    <p:sldId id="261" r:id="rId25"/>
    <p:sldId id="262" r:id="rId26"/>
    <p:sldId id="265" r:id="rId27"/>
    <p:sldId id="26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D24FAD2-852F-49B7-8279-2F3734833927}" type="datetimeFigureOut">
              <a:rPr lang="en-US" smtClean="0"/>
              <a:pPr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85ED52-D0ED-4842-8B16-AF1677A61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438400"/>
            <a:ext cx="6172200" cy="1894362"/>
          </a:xfrm>
        </p:spPr>
        <p:txBody>
          <a:bodyPr>
            <a:noAutofit/>
          </a:bodyPr>
          <a:lstStyle/>
          <a:p>
            <a:r>
              <a:rPr lang="en-US" sz="7200" dirty="0" smtClean="0"/>
              <a:t>How to go to Heaven Alive?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“The Study of being born again through Baptism and the promises of God”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REPENT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3200" b="1" i="1" dirty="0" smtClean="0"/>
              <a:t>Jonah 3:10 </a:t>
            </a:r>
            <a:r>
              <a:rPr lang="en-US" sz="3200" dirty="0" smtClean="0"/>
              <a:t>“</a:t>
            </a:r>
            <a:r>
              <a:rPr lang="en-US" sz="3200" dirty="0" err="1" smtClean="0"/>
              <a:t>nang</a:t>
            </a:r>
            <a:r>
              <a:rPr lang="en-US" sz="3200" dirty="0" smtClean="0"/>
              <a:t> </a:t>
            </a:r>
            <a:r>
              <a:rPr lang="en-US" sz="3200" dirty="0" err="1" smtClean="0"/>
              <a:t>makita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Dios </a:t>
            </a:r>
            <a:r>
              <a:rPr lang="en-US" sz="3200" dirty="0" err="1" smtClean="0"/>
              <a:t>ang</a:t>
            </a:r>
            <a:r>
              <a:rPr lang="en-US" sz="3200" dirty="0" smtClean="0"/>
              <a:t> </a:t>
            </a:r>
            <a:r>
              <a:rPr lang="en-US" sz="3200" dirty="0" err="1" smtClean="0"/>
              <a:t>kanilang</a:t>
            </a:r>
            <a:r>
              <a:rPr lang="en-US" sz="3200" dirty="0" smtClean="0"/>
              <a:t> </a:t>
            </a:r>
            <a:r>
              <a:rPr lang="en-US" sz="3200" dirty="0" err="1" smtClean="0"/>
              <a:t>ginawa</a:t>
            </a:r>
            <a:r>
              <a:rPr lang="en-US" sz="3200" dirty="0" smtClean="0"/>
              <a:t>, </a:t>
            </a:r>
            <a:r>
              <a:rPr lang="en-US" sz="3200" b="1" i="1" dirty="0" err="1" smtClean="0"/>
              <a:t>na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sila’y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humiwalay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kanilang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masamang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lakad</a:t>
            </a:r>
            <a:r>
              <a:rPr lang="en-US" sz="3200" dirty="0" smtClean="0"/>
              <a:t>, </a:t>
            </a:r>
            <a:r>
              <a:rPr lang="en-US" sz="3200" dirty="0" err="1" smtClean="0"/>
              <a:t>nagbago</a:t>
            </a:r>
            <a:r>
              <a:rPr lang="en-US" sz="3200" dirty="0" smtClean="0"/>
              <a:t> </a:t>
            </a:r>
            <a:r>
              <a:rPr lang="en-US" sz="3200" dirty="0" err="1" smtClean="0"/>
              <a:t>ang</a:t>
            </a:r>
            <a:r>
              <a:rPr lang="en-US" sz="3200" dirty="0" smtClean="0"/>
              <a:t> </a:t>
            </a:r>
            <a:r>
              <a:rPr lang="en-US" sz="3200" dirty="0" err="1" smtClean="0"/>
              <a:t>isip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Dios </a:t>
            </a:r>
            <a:r>
              <a:rPr lang="en-US" sz="3200" dirty="0" err="1" smtClean="0"/>
              <a:t>tungkol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kasamaan</a:t>
            </a:r>
            <a:r>
              <a:rPr lang="en-US" sz="3200" dirty="0" smtClean="0"/>
              <a:t> </a:t>
            </a:r>
            <a:r>
              <a:rPr lang="en-US" sz="3200" dirty="0" err="1" smtClean="0"/>
              <a:t>ng</a:t>
            </a:r>
            <a:r>
              <a:rPr lang="en-US" sz="3200" dirty="0" smtClean="0"/>
              <a:t> </a:t>
            </a:r>
            <a:r>
              <a:rPr lang="en-US" sz="3200" dirty="0" err="1" smtClean="0"/>
              <a:t>kaniyang</a:t>
            </a:r>
            <a:r>
              <a:rPr lang="en-US" sz="3200" dirty="0" smtClean="0"/>
              <a:t> </a:t>
            </a:r>
            <a:r>
              <a:rPr lang="en-US" sz="3200" dirty="0" err="1" smtClean="0"/>
              <a:t>sinabing</a:t>
            </a:r>
            <a:r>
              <a:rPr lang="en-US" sz="3200" dirty="0" smtClean="0"/>
              <a:t> </a:t>
            </a:r>
            <a:r>
              <a:rPr lang="en-US" sz="3200" dirty="0" err="1" smtClean="0"/>
              <a:t>gagawin</a:t>
            </a:r>
            <a:r>
              <a:rPr lang="en-US" sz="3200" dirty="0" smtClean="0"/>
              <a:t> </a:t>
            </a:r>
            <a:r>
              <a:rPr lang="en-US" sz="3200" dirty="0" err="1" smtClean="0"/>
              <a:t>Niya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kanila</a:t>
            </a:r>
            <a:r>
              <a:rPr lang="en-US" sz="3200" dirty="0" smtClean="0"/>
              <a:t>; at </a:t>
            </a:r>
            <a:r>
              <a:rPr lang="en-US" sz="3200" dirty="0" err="1" smtClean="0"/>
              <a:t>hindi</a:t>
            </a:r>
            <a:r>
              <a:rPr lang="en-US" sz="3200" dirty="0" smtClean="0"/>
              <a:t> </a:t>
            </a:r>
            <a:r>
              <a:rPr lang="en-US" sz="3200" dirty="0" err="1" smtClean="0"/>
              <a:t>Niya</a:t>
            </a:r>
            <a:r>
              <a:rPr lang="en-US" sz="3200" dirty="0" smtClean="0"/>
              <a:t> </a:t>
            </a:r>
            <a:r>
              <a:rPr lang="en-US" sz="3200" dirty="0" err="1" smtClean="0"/>
              <a:t>iyon</a:t>
            </a:r>
            <a:r>
              <a:rPr lang="en-US" sz="3200" dirty="0" smtClean="0"/>
              <a:t> </a:t>
            </a:r>
            <a:r>
              <a:rPr lang="en-US" sz="3200" dirty="0" err="1" smtClean="0"/>
              <a:t>ginawa</a:t>
            </a:r>
            <a:r>
              <a:rPr lang="en-US" sz="3200" dirty="0" smtClean="0"/>
              <a:t>.’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REPENT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3200" dirty="0" smtClean="0"/>
              <a:t>New Testament Greek : “</a:t>
            </a:r>
            <a:r>
              <a:rPr lang="en-US" sz="3200" b="1" i="1" dirty="0" smtClean="0">
                <a:solidFill>
                  <a:srgbClr val="002060"/>
                </a:solidFill>
              </a:rPr>
              <a:t>METANEO</a:t>
            </a:r>
            <a:r>
              <a:rPr lang="en-US" sz="3200" dirty="0" smtClean="0"/>
              <a:t>”,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en-US" sz="3200" dirty="0" smtClean="0"/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</a:t>
            </a:r>
            <a:r>
              <a:rPr lang="en-US" sz="3200" dirty="0" smtClean="0"/>
              <a:t> </a:t>
            </a:r>
            <a:r>
              <a:rPr lang="en-US" sz="3200" dirty="0" smtClean="0"/>
              <a:t>the TRUE IDEA of </a:t>
            </a:r>
            <a:r>
              <a:rPr lang="en-US" sz="4400" i="1" dirty="0" smtClean="0">
                <a:solidFill>
                  <a:srgbClr val="002060"/>
                </a:solidFill>
              </a:rPr>
              <a:t>spiritual </a:t>
            </a:r>
            <a:r>
              <a:rPr lang="en-US" sz="4400" i="1" dirty="0" smtClean="0">
                <a:solidFill>
                  <a:srgbClr val="002060"/>
                </a:solidFill>
              </a:rPr>
              <a:t>change</a:t>
            </a:r>
            <a:r>
              <a:rPr lang="en-US" sz="3200" dirty="0" smtClean="0"/>
              <a:t> implied in a sinner’s return to God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False REPENTANCE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3200" dirty="0" smtClean="0"/>
              <a:t>New Testament Greek : “</a:t>
            </a:r>
            <a:r>
              <a:rPr lang="en-US" sz="3200" b="1" i="1" dirty="0" smtClean="0">
                <a:solidFill>
                  <a:srgbClr val="002060"/>
                </a:solidFill>
              </a:rPr>
              <a:t>METAMELOMAI</a:t>
            </a:r>
            <a:r>
              <a:rPr lang="en-US" sz="3200" dirty="0" smtClean="0"/>
              <a:t>”,</a:t>
            </a:r>
            <a:endParaRPr lang="en-US" sz="3200" dirty="0" smtClean="0"/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 the emotional aspect of repentance that may generate into a mere remorse.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lang="en-US" sz="3200" baseline="0" dirty="0" smtClean="0"/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Judas way of repentance. Regret, remorse, but not in the sense of abandonment of sin.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3200" b="1" i="1" baseline="0" dirty="0" smtClean="0">
                <a:solidFill>
                  <a:srgbClr val="FF0000"/>
                </a:solidFill>
              </a:rPr>
              <a:t>Matt.</a:t>
            </a:r>
            <a:r>
              <a:rPr lang="en-US" sz="3200" b="1" i="1" dirty="0" smtClean="0">
                <a:solidFill>
                  <a:srgbClr val="FF0000"/>
                </a:solidFill>
              </a:rPr>
              <a:t> 21:29,32; Matt. 27:3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REPENT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Mark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1:15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sinasabi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“NAGANAP NA ANG PANAHON AT MALAPIT NG ANG KAHARIAN NG DIOS: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kayo’y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MAGSISI at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manampalataya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EBANGHELYO.”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4628"/>
            <a:ext cx="9150178" cy="68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76200"/>
            <a:ext cx="3886200" cy="1323439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Be Baptized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1471"/>
            <a:ext cx="9144000" cy="1200329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Gawa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2:37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marinig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nila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nasaktan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kanilang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puso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sinabi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Pedro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apostol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ginoo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kapatid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dapat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naming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gawin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 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4628"/>
            <a:ext cx="9150178" cy="68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876800"/>
            <a:ext cx="9144000" cy="1938992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Gawa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2:38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sinabi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kanila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Pedro, 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magsisi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kayo,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magpabautismo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bawat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inyo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pangalan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JesuCristo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mapatawad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inyong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kasalanan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at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tatanggapin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ninyo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kaloob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Espiritu Santo.’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4628"/>
            <a:ext cx="9150178" cy="68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212140"/>
            <a:ext cx="9144000" cy="1631216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John 3:5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sumagot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Jesus, “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katotohanang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sinasabi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malibang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ipanganak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TUBIG AT ESPIRITU, ay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siya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makakapasok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kaharian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Dios.”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when a person is </a:t>
            </a:r>
            <a:r>
              <a:rPr lang="en-US" sz="4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Baptized</a:t>
            </a:r>
            <a:endParaRPr lang="en-US" sz="4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 6:3,4 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ninyo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nalalaman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tayong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lahat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nabautismohan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kay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Cristo ay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nabautismohan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tungo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Kanyang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kamatayan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kaya’t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inilibing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kasama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niya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pamamagitan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bautismo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tungo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kamatayan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kung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paanong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Kristo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muling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nabuhay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patay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pamamagitan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kaluwalhatian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AMA,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gayon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din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naman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tayo’y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makalalakad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panibagong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buhay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4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 6:6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nalalaman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dating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pagkatao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kasama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Niyang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ipinako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krus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katawang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makasalanan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mawalan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bisa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upang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tayo’y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maging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alipin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kasalanan</a:t>
            </a:r>
            <a:r>
              <a:rPr lang="en-US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never said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73476"/>
            <a:ext cx="6858000" cy="2308324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tumanggap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Bautismo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yayaman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No,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pwede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Niyang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Ibigay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base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pagtatapat</a:t>
            </a:r>
            <a:endParaRPr lang="en-US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tumanggap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Bautismo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daranas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867400" y="3124200"/>
            <a:ext cx="3172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was shocked</a:t>
            </a:r>
            <a:endParaRPr lang="en-US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543800" y="4572000"/>
            <a:ext cx="76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rved Left Arrow 9"/>
          <p:cNvSpPr/>
          <p:nvPr/>
        </p:nvSpPr>
        <p:spPr>
          <a:xfrm>
            <a:off x="8229600" y="3657600"/>
            <a:ext cx="838200" cy="11430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>
            <a:off x="762000" y="5715000"/>
            <a:ext cx="4648200" cy="914400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did say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Luke 10:20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“….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inyong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ikagalak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inyong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pangalan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nakasulat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Langit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  <a:p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Matt.  28: 20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“….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Ako’y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kasama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ninyo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palagi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hanggang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katapusan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panahon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did say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495800"/>
            <a:ext cx="9144000" cy="2308324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Luke 23:43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“….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katotohanang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sinasabi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ngayon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ikaw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kakasamahin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PARAISO.”</a:t>
            </a:r>
          </a:p>
          <a:p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Jer. 33:3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tumawag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Akin,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Ako’y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sasagot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magsasabi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dakila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makapangyarihang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bagay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nalalaman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  <a:endParaRPr lang="en-US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did say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66608"/>
            <a:ext cx="9144000" cy="1938992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Isa. 58:11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papatnubayan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Panginoon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masisiyahan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kaluluwa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tuyong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dako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palalakasin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iyong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buto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ikaw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magiging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halamang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nadilig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bukal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tubig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nauubos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did say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16:16 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sumampalataya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mabautismohan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maliligtas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ngunit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sumampalataya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parurusahan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  <a:p>
            <a:endParaRPr lang="en-US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John 3:16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“…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sinomang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sumampalataya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huwag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mapahamak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kundi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magkaroon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buhay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walang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hanggan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  <a:endParaRPr lang="en-US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did say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Rev. 22:14 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mapapalad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naghuhugas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kanilang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damit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sila’y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magkaroon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karapatan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punong-kahoy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buhay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makapasok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Lungsod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pamamagitan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mga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pintuan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68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Christ did say</a:t>
            </a:r>
            <a:endParaRPr lang="en-US" sz="6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Mark 9:1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sinabi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Niya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kanila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katotohanang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sinasabi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inyo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may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ilan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nakatayo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rito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makakatikim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i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i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kamatayan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hanggang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makita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nila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kaharian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Dios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dumarating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may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kapangyarihan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4000" dirty="0" smtClean="0"/>
              <a:t>And he shall send his angels with a great sound of a trumpet, and they shall </a:t>
            </a:r>
            <a:r>
              <a:rPr lang="en-US" sz="4000" b="1" i="1" dirty="0" smtClean="0"/>
              <a:t>gather</a:t>
            </a:r>
            <a:r>
              <a:rPr lang="en-US" sz="4000" dirty="0" smtClean="0"/>
              <a:t> together his elect from the </a:t>
            </a:r>
            <a:r>
              <a:rPr lang="en-US" sz="4000" b="1" i="1" dirty="0" smtClean="0"/>
              <a:t>four winds</a:t>
            </a:r>
            <a:r>
              <a:rPr lang="en-US" sz="4000" dirty="0" smtClean="0"/>
              <a:t>, from the </a:t>
            </a:r>
            <a:r>
              <a:rPr lang="en-US" sz="4000" b="1" i="1" dirty="0" smtClean="0"/>
              <a:t>one end of heaven to the other</a:t>
            </a:r>
            <a:r>
              <a:rPr lang="en-US" sz="3200" dirty="0" smtClean="0"/>
              <a:t>.</a:t>
            </a:r>
            <a:r>
              <a:rPr lang="en-US" dirty="0" smtClean="0"/>
              <a:t>-</a:t>
            </a:r>
            <a:r>
              <a:rPr lang="en-US" sz="3300" b="1" i="1" dirty="0" smtClean="0"/>
              <a:t>Matthew 24:31</a:t>
            </a:r>
          </a:p>
          <a:p>
            <a:pPr marL="68580" indent="0">
              <a:buNone/>
            </a:pPr>
            <a:endParaRPr lang="en-US" sz="2400" i="1" dirty="0"/>
          </a:p>
          <a:p>
            <a:pPr marL="68580" indent="0">
              <a:buNone/>
            </a:pPr>
            <a:r>
              <a:rPr lang="en-US" sz="3900" dirty="0" smtClean="0"/>
              <a:t>And they shall come from the </a:t>
            </a:r>
            <a:r>
              <a:rPr lang="en-US" sz="3900" b="1" i="1" dirty="0" smtClean="0"/>
              <a:t>east</a:t>
            </a:r>
            <a:r>
              <a:rPr lang="en-US" sz="3900" dirty="0" smtClean="0"/>
              <a:t>, and from the </a:t>
            </a:r>
            <a:r>
              <a:rPr lang="en-US" sz="3900" b="1" i="1" dirty="0" smtClean="0"/>
              <a:t>west</a:t>
            </a:r>
            <a:r>
              <a:rPr lang="en-US" sz="3900" dirty="0" smtClean="0"/>
              <a:t>, and from the </a:t>
            </a:r>
            <a:r>
              <a:rPr lang="en-US" sz="3900" b="1" i="1" dirty="0" smtClean="0"/>
              <a:t>north</a:t>
            </a:r>
            <a:r>
              <a:rPr lang="en-US" sz="3900" dirty="0" smtClean="0"/>
              <a:t>, and from the </a:t>
            </a:r>
            <a:r>
              <a:rPr lang="en-US" sz="3900" b="1" i="1" dirty="0" smtClean="0"/>
              <a:t>south</a:t>
            </a:r>
            <a:r>
              <a:rPr lang="en-US" sz="3900" dirty="0" smtClean="0"/>
              <a:t>, and shall sit down in the kingdom of God</a:t>
            </a:r>
            <a:r>
              <a:rPr lang="en-US" sz="3600" i="1" dirty="0" smtClean="0"/>
              <a:t>.- </a:t>
            </a:r>
            <a:r>
              <a:rPr lang="en-US" sz="3600" b="1" i="1" dirty="0" smtClean="0"/>
              <a:t>Luke 13:29</a:t>
            </a:r>
            <a:endParaRPr lang="en-US" sz="3600" b="1" i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 The Final Gathering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/>
              <a:t>Appeal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err="1" smtClean="0"/>
              <a:t>Matapos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ninyong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maunawaan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Pabalita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Dios </a:t>
            </a:r>
            <a:r>
              <a:rPr lang="en-US" sz="3200" b="1" dirty="0" err="1" smtClean="0"/>
              <a:t>ukol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bautismo</a:t>
            </a:r>
            <a:r>
              <a:rPr lang="en-US" sz="3200" b="1" dirty="0" smtClean="0"/>
              <a:t> at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biyaya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pangakong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dala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nito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Nais</a:t>
            </a:r>
            <a:r>
              <a:rPr lang="en-US" sz="3200" b="1" dirty="0" smtClean="0"/>
              <a:t> mo bang </a:t>
            </a:r>
            <a:r>
              <a:rPr lang="en-US" sz="3200" b="1" dirty="0" err="1" smtClean="0"/>
              <a:t>tanggapin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iniaalok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Dios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kaligtasan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pamamagitan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Bautismo</a:t>
            </a:r>
            <a:r>
              <a:rPr lang="en-US" sz="3200" b="1" dirty="0" smtClean="0"/>
              <a:t>?</a:t>
            </a:r>
          </a:p>
          <a:p>
            <a:endParaRPr lang="en-US" sz="3200" b="1" dirty="0" smtClean="0"/>
          </a:p>
          <a:p>
            <a:r>
              <a:rPr lang="en-US" sz="3200" b="1" dirty="0" err="1" smtClean="0"/>
              <a:t>Lahat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nagnanais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tumanggap</a:t>
            </a:r>
            <a:r>
              <a:rPr lang="en-US" sz="3200" b="1" dirty="0" smtClean="0"/>
              <a:t> ay </a:t>
            </a:r>
            <a:r>
              <a:rPr lang="en-US" sz="3200" b="1" dirty="0" err="1" smtClean="0"/>
              <a:t>tumayo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unahan</a:t>
            </a:r>
            <a:r>
              <a:rPr lang="en-US" sz="3200" b="1" dirty="0" smtClean="0"/>
              <a:t> at </a:t>
            </a:r>
            <a:r>
              <a:rPr lang="en-US" sz="3200" b="1" dirty="0" err="1" smtClean="0"/>
              <a:t>ating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idadalangin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</a:t>
            </a:r>
            <a:r>
              <a:rPr lang="en-US" sz="3200" b="1" dirty="0" smtClean="0"/>
              <a:t> Dios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Baptism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Ordinance Immediately instituted by Christ in </a:t>
            </a:r>
            <a:r>
              <a:rPr lang="en-US" b="1" i="1" dirty="0" smtClean="0">
                <a:solidFill>
                  <a:schemeClr val="tx2"/>
                </a:solidFill>
              </a:rPr>
              <a:t>Matt. 28:19,20 </a:t>
            </a:r>
            <a:r>
              <a:rPr lang="en-US" dirty="0" smtClean="0"/>
              <a:t>and designed to be observed in the church.</a:t>
            </a:r>
          </a:p>
          <a:p>
            <a:endParaRPr lang="en-US" dirty="0" smtClean="0"/>
          </a:p>
          <a:p>
            <a:r>
              <a:rPr lang="en-US" dirty="0" smtClean="0"/>
              <a:t>Baptism or </a:t>
            </a:r>
            <a:r>
              <a:rPr lang="en-US" dirty="0" err="1" smtClean="0"/>
              <a:t>Baptisma</a:t>
            </a:r>
            <a:r>
              <a:rPr lang="en-US" dirty="0" smtClean="0"/>
              <a:t> simply means </a:t>
            </a:r>
            <a:r>
              <a:rPr lang="en-US" b="1" dirty="0" smtClean="0"/>
              <a:t>to Immerse into water.</a:t>
            </a:r>
          </a:p>
          <a:p>
            <a:endParaRPr lang="en-US" b="1" dirty="0" smtClean="0"/>
          </a:p>
          <a:p>
            <a:r>
              <a:rPr lang="en-US" b="1" dirty="0" smtClean="0"/>
              <a:t>It also symbolizes dying from sin and being buried with Christ through His death.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76200"/>
            <a:ext cx="9144000" cy="1200329"/>
          </a:xfrm>
          <a:prstGeom prst="rect">
            <a:avLst/>
          </a:prstGeom>
          <a:solidFill>
            <a:srgbClr val="FFFF00">
              <a:alpha val="81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Acts 2:47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“Praising God, and having favor with</a:t>
            </a:r>
          </a:p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 people, and the Lord added to the church </a:t>
            </a:r>
          </a:p>
          <a:p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daily such should be saved.”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28"/>
            <a:ext cx="9150178" cy="68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35803"/>
            <a:ext cx="6901248" cy="830997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Baptism Starts?</a:t>
            </a:r>
            <a:endParaRPr lang="en-US" sz="48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28"/>
            <a:ext cx="9150178" cy="68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rgbClr val="FFFF00">
              <a:alpha val="83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 10:17 “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kaya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pananampalataya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</a:t>
            </a:r>
          </a:p>
          <a:p>
            <a:pPr algn="ctr"/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nanggagaling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pakikinig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at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ang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pakikinig</a:t>
            </a:r>
            <a:endParaRPr lang="en-US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ay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pamamagitan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salita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Cristo.”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5071"/>
            <a:ext cx="6873254" cy="1754326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	You have to hear the Words</a:t>
            </a:r>
          </a:p>
          <a:p>
            <a:pPr algn="ctr"/>
            <a:r>
              <a:rPr lang="en-US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Christ and believe</a:t>
            </a:r>
            <a:endParaRPr lang="en-US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28"/>
            <a:ext cx="9150178" cy="685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44959"/>
            <a:ext cx="6873254" cy="769441"/>
          </a:xfrm>
          <a:prstGeom prst="rect">
            <a:avLst/>
          </a:prstGeom>
          <a:solidFill>
            <a:srgbClr val="00B0F0">
              <a:alpha val="86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Repent o </a:t>
            </a:r>
            <a:r>
              <a:rPr lang="en-US" sz="4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Magsisi</a:t>
            </a:r>
            <a:endParaRPr lang="en-US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MEANING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08048"/>
            <a:ext cx="9144000" cy="48737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REPENT</a:t>
            </a:r>
            <a:r>
              <a:rPr lang="en-US" sz="3200" dirty="0" smtClean="0"/>
              <a:t> </a:t>
            </a:r>
          </a:p>
          <a:p>
            <a:pPr algn="ctr"/>
            <a:endParaRPr lang="en-US" sz="3200" dirty="0" smtClean="0"/>
          </a:p>
          <a:p>
            <a:r>
              <a:rPr lang="en-US" sz="3200" dirty="0" smtClean="0"/>
              <a:t>Hebrew word Used :  </a:t>
            </a:r>
            <a:r>
              <a:rPr lang="en-US" sz="4000" b="1" i="1" dirty="0" smtClean="0">
                <a:solidFill>
                  <a:srgbClr val="002060"/>
                </a:solidFill>
              </a:rPr>
              <a:t>SHUBH</a:t>
            </a:r>
          </a:p>
          <a:p>
            <a:r>
              <a:rPr lang="en-US" sz="3200" i="1" dirty="0" smtClean="0"/>
              <a:t>Is most generally employed to express the scriptural idea of GENUINE REPENTANCE. It is used extensively by the prophets, and makes prominent the idea of a radical change in ONE’S ATTITUDE towards Sin and God.</a:t>
            </a:r>
            <a:endParaRPr lang="en-US" sz="3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REPENT</a:t>
            </a:r>
            <a:r>
              <a:rPr lang="en-US" sz="4400" b="1" dirty="0" smtClean="0"/>
              <a:t> </a:t>
            </a:r>
          </a:p>
          <a:p>
            <a:pPr algn="ctr"/>
            <a:endParaRPr lang="en-US" sz="3200" dirty="0" smtClean="0"/>
          </a:p>
          <a:p>
            <a:r>
              <a:rPr lang="en-US" sz="3200" dirty="0" smtClean="0"/>
              <a:t>Hebrew word Used :  </a:t>
            </a:r>
            <a:r>
              <a:rPr lang="en-US" sz="4400" b="1" i="1" dirty="0" smtClean="0">
                <a:solidFill>
                  <a:srgbClr val="002060"/>
                </a:solidFill>
              </a:rPr>
              <a:t>SHUBH</a:t>
            </a:r>
          </a:p>
          <a:p>
            <a:endParaRPr lang="en-US" sz="3200" i="1" dirty="0" smtClean="0">
              <a:solidFill>
                <a:srgbClr val="002060"/>
              </a:solidFill>
            </a:endParaRPr>
          </a:p>
          <a:p>
            <a:r>
              <a:rPr lang="en-US" sz="3200" b="1" i="1" dirty="0" smtClean="0">
                <a:solidFill>
                  <a:schemeClr val="tx2"/>
                </a:solidFill>
              </a:rPr>
              <a:t>“It implies a conscious, moral separation, and a personal decision to forsake sin and to enter a fellowship with God.”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</TotalTime>
  <Words>968</Words>
  <Application>Microsoft Office PowerPoint</Application>
  <PresentationFormat>On-screen Show (4:3)</PresentationFormat>
  <Paragraphs>89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How to go to Heaven Alive?</vt:lpstr>
      <vt:lpstr>Slide 2</vt:lpstr>
      <vt:lpstr>Baptism</vt:lpstr>
      <vt:lpstr>Slide 4</vt:lpstr>
      <vt:lpstr>Slide 5</vt:lpstr>
      <vt:lpstr>Slide 6</vt:lpstr>
      <vt:lpstr>Slide 7</vt:lpstr>
      <vt:lpstr>MEANING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    The Final Gathering</vt:lpstr>
      <vt:lpstr>Appeal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go to Heaven Alive?</dc:title>
  <dc:creator>Harry</dc:creator>
  <cp:lastModifiedBy>Harry</cp:lastModifiedBy>
  <cp:revision>22</cp:revision>
  <dcterms:created xsi:type="dcterms:W3CDTF">2018-04-25T22:41:55Z</dcterms:created>
  <dcterms:modified xsi:type="dcterms:W3CDTF">2018-05-11T09:01:48Z</dcterms:modified>
</cp:coreProperties>
</file>