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8" r:id="rId13"/>
    <p:sldId id="265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4EFD142-26DE-494C-A549-A6971B653008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0018AC9-24A1-4D73-986D-8967D59DC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D142-26DE-494C-A549-A6971B653008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8AC9-24A1-4D73-986D-8967D59DC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D142-26DE-494C-A549-A6971B653008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8AC9-24A1-4D73-986D-8967D59DC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4EFD142-26DE-494C-A549-A6971B653008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018AC9-24A1-4D73-986D-8967D59DC9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4EFD142-26DE-494C-A549-A6971B653008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0018AC9-24A1-4D73-986D-8967D59DC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D142-26DE-494C-A549-A6971B653008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8AC9-24A1-4D73-986D-8967D59DC9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D142-26DE-494C-A549-A6971B653008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8AC9-24A1-4D73-986D-8967D59DC9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EFD142-26DE-494C-A549-A6971B653008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018AC9-24A1-4D73-986D-8967D59DC9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D142-26DE-494C-A549-A6971B653008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8AC9-24A1-4D73-986D-8967D59DC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4EFD142-26DE-494C-A549-A6971B653008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018AC9-24A1-4D73-986D-8967D59DC9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EFD142-26DE-494C-A549-A6971B653008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018AC9-24A1-4D73-986D-8967D59DC9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4EFD142-26DE-494C-A549-A6971B653008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018AC9-24A1-4D73-986D-8967D59DC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-57150" y="0"/>
            <a:ext cx="9201150" cy="6858000"/>
            <a:chOff x="-57150" y="0"/>
            <a:chExt cx="9201150" cy="6858001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t="7736" b="9204"/>
            <a:stretch>
              <a:fillRect/>
            </a:stretch>
          </p:blipFill>
          <p:spPr bwMode="auto">
            <a:xfrm>
              <a:off x="3703037" y="1"/>
              <a:ext cx="544096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-57150" y="0"/>
              <a:ext cx="3778101" cy="6858001"/>
              <a:chOff x="-57150" y="0"/>
              <a:chExt cx="3778101" cy="6858001"/>
            </a:xfrm>
          </p:grpSpPr>
          <p:pic>
            <p:nvPicPr>
              <p:cNvPr id="7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257800"/>
                <a:ext cx="3429000" cy="927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52800" y="5314950"/>
                <a:ext cx="362192" cy="1543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57450" y="5314949"/>
                <a:ext cx="362192" cy="1543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09875" y="5676900"/>
                <a:ext cx="555648" cy="118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62100" y="5314949"/>
                <a:ext cx="362192" cy="1543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914525" y="5676900"/>
                <a:ext cx="555648" cy="118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66750" y="5314949"/>
                <a:ext cx="362192" cy="1543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19175" y="5676900"/>
                <a:ext cx="555648" cy="118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5676900"/>
                <a:ext cx="679473" cy="118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-3752" t="15012"/>
              <a:stretch>
                <a:fillRect/>
              </a:stretch>
            </p:blipFill>
            <p:spPr bwMode="auto">
              <a:xfrm>
                <a:off x="2818356" y="4764"/>
                <a:ext cx="902595" cy="5556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-3752" t="17278" r="29514"/>
              <a:stretch>
                <a:fillRect/>
              </a:stretch>
            </p:blipFill>
            <p:spPr bwMode="auto">
              <a:xfrm>
                <a:off x="2117942" y="0"/>
                <a:ext cx="832980" cy="54790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-3752" t="19852" r="29514"/>
              <a:stretch>
                <a:fillRect/>
              </a:stretch>
            </p:blipFill>
            <p:spPr bwMode="auto">
              <a:xfrm>
                <a:off x="1066800" y="0"/>
                <a:ext cx="1111684" cy="54488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-3752" t="22372" r="29514"/>
              <a:stretch>
                <a:fillRect/>
              </a:stretch>
            </p:blipFill>
            <p:spPr bwMode="auto">
              <a:xfrm>
                <a:off x="-57150" y="0"/>
                <a:ext cx="1200149" cy="5387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5486400" cy="175260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</a:rPr>
              <a:t>Ang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Tamang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Pananampalataya</a:t>
            </a:r>
            <a:r>
              <a:rPr lang="en-US" sz="5400" dirty="0" smtClean="0">
                <a:solidFill>
                  <a:srgbClr val="FFFF00"/>
                </a:solidFill>
              </a:rPr>
              <a:t>?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114800"/>
            <a:ext cx="61722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The study of the Genuine Faith that works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458200" cy="594055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John 1:12 </a:t>
            </a:r>
            <a:r>
              <a:rPr lang="en-US" dirty="0" smtClean="0"/>
              <a:t>“</a:t>
            </a:r>
            <a:r>
              <a:rPr lang="en-US" dirty="0" err="1" smtClean="0"/>
              <a:t>datapwa’t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lahat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Kaniya’y</a:t>
            </a:r>
            <a:r>
              <a:rPr lang="en-US" dirty="0" smtClean="0"/>
              <a:t> </a:t>
            </a:r>
            <a:r>
              <a:rPr lang="en-US" dirty="0" err="1" smtClean="0"/>
              <a:t>nagsitangap</a:t>
            </a:r>
            <a:r>
              <a:rPr lang="en-US" dirty="0" smtClean="0"/>
              <a:t>, ay </a:t>
            </a:r>
            <a:r>
              <a:rPr lang="en-US" dirty="0" err="1" smtClean="0"/>
              <a:t>pinagkalooban</a:t>
            </a:r>
            <a:r>
              <a:rPr lang="en-US" dirty="0" smtClean="0"/>
              <a:t> </a:t>
            </a:r>
            <a:r>
              <a:rPr lang="en-US" dirty="0" err="1" smtClean="0"/>
              <a:t>Niya</a:t>
            </a:r>
            <a:r>
              <a:rPr lang="en-US" dirty="0" smtClean="0"/>
              <a:t> </a:t>
            </a:r>
            <a:r>
              <a:rPr lang="en-US" dirty="0" err="1" smtClean="0"/>
              <a:t>sila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karapatang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maging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mga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anak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ng</a:t>
            </a:r>
            <a:r>
              <a:rPr lang="en-US" b="1" i="1" dirty="0" smtClean="0">
                <a:solidFill>
                  <a:srgbClr val="FF0000"/>
                </a:solidFill>
              </a:rPr>
              <a:t> Dios</a:t>
            </a:r>
            <a:r>
              <a:rPr lang="en-US" dirty="0" smtClean="0"/>
              <a:t>,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makatuwid</a:t>
            </a:r>
            <a:r>
              <a:rPr lang="en-US" dirty="0" smtClean="0"/>
              <a:t> </a:t>
            </a:r>
            <a:r>
              <a:rPr lang="en-US" dirty="0" err="1" smtClean="0"/>
              <a:t>baga’y</a:t>
            </a:r>
            <a:r>
              <a:rPr lang="en-US" dirty="0" smtClean="0"/>
              <a:t>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mga</a:t>
            </a:r>
            <a:r>
              <a:rPr lang="en-US" dirty="0" smtClean="0"/>
              <a:t> </a:t>
            </a:r>
            <a:r>
              <a:rPr lang="en-US" dirty="0" err="1" smtClean="0"/>
              <a:t>nagsisampalataya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Kaniyang</a:t>
            </a:r>
            <a:r>
              <a:rPr lang="en-US" dirty="0" smtClean="0"/>
              <a:t> </a:t>
            </a:r>
            <a:r>
              <a:rPr lang="en-US" dirty="0" err="1" smtClean="0"/>
              <a:t>Pangalan</a:t>
            </a:r>
            <a:r>
              <a:rPr lang="en-US" dirty="0" smtClean="0"/>
              <a:t>.”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Gal. 3:29 </a:t>
            </a:r>
            <a:r>
              <a:rPr lang="en-US" dirty="0" smtClean="0"/>
              <a:t>“at kung </a:t>
            </a:r>
            <a:r>
              <a:rPr lang="en-US" dirty="0" err="1" smtClean="0"/>
              <a:t>kayo’y</a:t>
            </a:r>
            <a:r>
              <a:rPr lang="en-US" dirty="0" smtClean="0"/>
              <a:t> </a:t>
            </a:r>
            <a:r>
              <a:rPr lang="en-US" dirty="0" err="1" smtClean="0"/>
              <a:t>kay</a:t>
            </a:r>
            <a:r>
              <a:rPr lang="en-US" dirty="0" smtClean="0"/>
              <a:t> Cristo, kayo </a:t>
            </a:r>
            <a:r>
              <a:rPr lang="en-US" dirty="0" err="1" smtClean="0"/>
              <a:t>nga’y</a:t>
            </a:r>
            <a:r>
              <a:rPr lang="en-US" dirty="0" smtClean="0"/>
              <a:t> </a:t>
            </a:r>
            <a:r>
              <a:rPr lang="en-US" dirty="0" err="1" smtClean="0"/>
              <a:t>binhi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en-US" dirty="0" smtClean="0"/>
              <a:t> Abraham at </a:t>
            </a:r>
            <a:r>
              <a:rPr lang="en-US" b="1" i="1" dirty="0" err="1" smtClean="0">
                <a:solidFill>
                  <a:srgbClr val="FF0000"/>
                </a:solidFill>
              </a:rPr>
              <a:t>tagapagmana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ayon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sa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pangako</a:t>
            </a:r>
            <a:r>
              <a:rPr lang="en-US" dirty="0" smtClean="0"/>
              <a:t>.”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Tito 3:7 </a:t>
            </a:r>
            <a:r>
              <a:rPr lang="en-US" dirty="0" smtClean="0"/>
              <a:t>“</a:t>
            </a:r>
            <a:r>
              <a:rPr lang="en-US" dirty="0" err="1" smtClean="0"/>
              <a:t>upang</a:t>
            </a:r>
            <a:r>
              <a:rPr lang="en-US" dirty="0" smtClean="0"/>
              <a:t>,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pagkaaring-ganap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atin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pamamagitan</a:t>
            </a:r>
            <a:r>
              <a:rPr lang="en-US" dirty="0" smtClean="0"/>
              <a:t>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dirty="0" err="1" smtClean="0"/>
              <a:t>Kaniyang</a:t>
            </a:r>
            <a:r>
              <a:rPr lang="en-US" dirty="0" smtClean="0"/>
              <a:t> </a:t>
            </a:r>
            <a:r>
              <a:rPr lang="en-US" dirty="0" err="1" smtClean="0"/>
              <a:t>biyaya</a:t>
            </a:r>
            <a:r>
              <a:rPr lang="en-US" dirty="0" smtClean="0"/>
              <a:t>, ay </a:t>
            </a:r>
            <a:r>
              <a:rPr lang="en-US" dirty="0" err="1" smtClean="0"/>
              <a:t>maging</a:t>
            </a:r>
            <a:r>
              <a:rPr lang="en-US" dirty="0" smtClean="0"/>
              <a:t> </a:t>
            </a:r>
            <a:r>
              <a:rPr lang="en-US" dirty="0" err="1" smtClean="0"/>
              <a:t>tagapagmana</a:t>
            </a:r>
            <a:r>
              <a:rPr lang="en-US" dirty="0" smtClean="0"/>
              <a:t> </a:t>
            </a:r>
            <a:r>
              <a:rPr lang="en-US" dirty="0" err="1" smtClean="0"/>
              <a:t>tayo</a:t>
            </a:r>
            <a:r>
              <a:rPr lang="en-US" dirty="0" smtClean="0"/>
              <a:t> </a:t>
            </a:r>
            <a:r>
              <a:rPr lang="en-US" dirty="0" err="1" smtClean="0"/>
              <a:t>ayon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pagasa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BUHAY NA WALANG HANGGAN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Chu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76199"/>
            <a:ext cx="6858000" cy="647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305800" cy="5788152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Gawa</a:t>
            </a:r>
            <a:r>
              <a:rPr lang="en-US" sz="2800" b="1" dirty="0" smtClean="0">
                <a:solidFill>
                  <a:srgbClr val="FF0000"/>
                </a:solidFill>
              </a:rPr>
              <a:t> 2:47 </a:t>
            </a:r>
            <a:r>
              <a:rPr lang="en-US" sz="2800" b="1" dirty="0" smtClean="0"/>
              <a:t>“</a:t>
            </a:r>
            <a:r>
              <a:rPr lang="en-US" sz="2800" b="1" dirty="0" err="1" smtClean="0"/>
              <a:t>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nagpupuri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</a:t>
            </a:r>
            <a:r>
              <a:rPr lang="en-US" sz="2800" b="1" dirty="0" smtClean="0"/>
              <a:t> Dios, at </a:t>
            </a:r>
            <a:r>
              <a:rPr lang="en-US" sz="2800" b="1" dirty="0" err="1" smtClean="0"/>
              <a:t>nagtatamo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paglingap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bayan</a:t>
            </a:r>
            <a:r>
              <a:rPr lang="en-US" sz="2800" b="1" dirty="0" smtClean="0"/>
              <a:t>. At </a:t>
            </a:r>
            <a:r>
              <a:rPr lang="en-US" sz="2800" b="1" dirty="0" err="1" smtClean="0"/>
              <a:t>idinaragdag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kanila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Panginoon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yaong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naliligtas</a:t>
            </a:r>
            <a:r>
              <a:rPr lang="en-US" sz="2800" b="1" dirty="0" smtClean="0"/>
              <a:t>.”</a:t>
            </a:r>
          </a:p>
          <a:p>
            <a:endParaRPr lang="en-US" sz="2800" b="1" dirty="0"/>
          </a:p>
          <a:p>
            <a:r>
              <a:rPr lang="en-US" sz="2800" b="1" dirty="0" err="1" smtClean="0"/>
              <a:t>Kanila</a:t>
            </a:r>
            <a:r>
              <a:rPr lang="en-US" sz="2800" b="1" dirty="0" smtClean="0"/>
              <a:t>? </a:t>
            </a:r>
            <a:r>
              <a:rPr lang="en-US" sz="2800" b="1" dirty="0" err="1" smtClean="0"/>
              <a:t>Ano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tinutukoy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kanila</a:t>
            </a:r>
            <a:r>
              <a:rPr lang="en-US" sz="2800" b="1" dirty="0" smtClean="0"/>
              <a:t>? Kung </a:t>
            </a:r>
            <a:r>
              <a:rPr lang="en-US" sz="2800" b="1" dirty="0" err="1" smtClean="0"/>
              <a:t>saan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idinaragdag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</a:t>
            </a:r>
            <a:r>
              <a:rPr lang="en-US" sz="2800" b="1" dirty="0" smtClean="0"/>
              <a:t> Dios </a:t>
            </a:r>
            <a:r>
              <a:rPr lang="en-US" sz="2800" b="1" dirty="0" err="1" smtClean="0"/>
              <a:t>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mga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naliligtas</a:t>
            </a:r>
            <a:r>
              <a:rPr lang="en-US" sz="2800" b="1" dirty="0" smtClean="0"/>
              <a:t>!</a:t>
            </a:r>
          </a:p>
          <a:p>
            <a:endParaRPr lang="en-US" sz="2800" b="1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Acts 2:47 </a:t>
            </a:r>
            <a:r>
              <a:rPr lang="en-US" sz="2800" b="1" dirty="0" smtClean="0">
                <a:solidFill>
                  <a:schemeClr val="tx2"/>
                </a:solidFill>
              </a:rPr>
              <a:t>“praising God, and </a:t>
            </a:r>
            <a:r>
              <a:rPr lang="en-US" sz="2800" b="1" dirty="0" smtClean="0">
                <a:solidFill>
                  <a:srgbClr val="FFFF00"/>
                </a:solidFill>
              </a:rPr>
              <a:t>having </a:t>
            </a:r>
            <a:r>
              <a:rPr lang="en-US" sz="2800" b="1" dirty="0" err="1" smtClean="0">
                <a:solidFill>
                  <a:srgbClr val="FFFF00"/>
                </a:solidFill>
              </a:rPr>
              <a:t>favour</a:t>
            </a:r>
            <a:r>
              <a:rPr lang="en-US" sz="2800" b="1" dirty="0" smtClean="0">
                <a:solidFill>
                  <a:srgbClr val="FFFF00"/>
                </a:solidFill>
              </a:rPr>
              <a:t> with all </a:t>
            </a:r>
            <a:r>
              <a:rPr lang="en-US" sz="2800" b="1" dirty="0" smtClean="0">
                <a:solidFill>
                  <a:schemeClr val="tx2"/>
                </a:solidFill>
              </a:rPr>
              <a:t>people, and the Lord added to </a:t>
            </a:r>
            <a:r>
              <a:rPr lang="en-US" sz="2800" b="1" dirty="0" smtClean="0">
                <a:solidFill>
                  <a:srgbClr val="FFFF00"/>
                </a:solidFill>
              </a:rPr>
              <a:t>the </a:t>
            </a:r>
            <a:r>
              <a:rPr lang="en-US" sz="2800" b="1" i="1" dirty="0" smtClean="0">
                <a:solidFill>
                  <a:srgbClr val="FFFF00"/>
                </a:solidFill>
              </a:rPr>
              <a:t>CHURCH </a:t>
            </a:r>
            <a:r>
              <a:rPr lang="en-US" sz="2800" b="1" dirty="0" smtClean="0">
                <a:solidFill>
                  <a:srgbClr val="FFFF00"/>
                </a:solidFill>
              </a:rPr>
              <a:t>daily </a:t>
            </a:r>
            <a:r>
              <a:rPr lang="en-US" sz="2800" b="1" dirty="0" smtClean="0">
                <a:solidFill>
                  <a:schemeClr val="tx2"/>
                </a:solidFill>
              </a:rPr>
              <a:t>such as should be saved.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Chu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76200"/>
            <a:ext cx="396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Which Church?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58200" cy="487375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Matt. 16 :18 </a:t>
            </a:r>
            <a:r>
              <a:rPr lang="en-US" b="1" dirty="0" smtClean="0"/>
              <a:t>“at </a:t>
            </a:r>
            <a:r>
              <a:rPr lang="en-US" b="1" dirty="0" err="1" smtClean="0"/>
              <a:t>sinasabi</a:t>
            </a:r>
            <a:r>
              <a:rPr lang="en-US" b="1" dirty="0" smtClean="0"/>
              <a:t> </a:t>
            </a:r>
            <a:r>
              <a:rPr lang="en-US" b="1" dirty="0" err="1" smtClean="0"/>
              <a:t>Ko</a:t>
            </a:r>
            <a:r>
              <a:rPr lang="en-US" b="1" dirty="0" smtClean="0"/>
              <a:t> </a:t>
            </a:r>
            <a:r>
              <a:rPr lang="en-US" b="1" dirty="0" err="1" smtClean="0"/>
              <a:t>naman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iyo</a:t>
            </a:r>
            <a:r>
              <a:rPr lang="en-US" b="1" dirty="0" smtClean="0"/>
              <a:t>, </a:t>
            </a:r>
            <a:r>
              <a:rPr lang="en-US" b="1" dirty="0" err="1" smtClean="0"/>
              <a:t>ikaw</a:t>
            </a:r>
            <a:r>
              <a:rPr lang="en-US" b="1" dirty="0" smtClean="0"/>
              <a:t> ay </a:t>
            </a:r>
            <a:r>
              <a:rPr lang="en-US" b="1" dirty="0" err="1" smtClean="0"/>
              <a:t>pedro</a:t>
            </a:r>
            <a:r>
              <a:rPr lang="en-US" b="1" dirty="0" smtClean="0"/>
              <a:t>, at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ibabaw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batong</a:t>
            </a:r>
            <a:r>
              <a:rPr lang="en-US" b="1" dirty="0" smtClean="0"/>
              <a:t> </a:t>
            </a:r>
            <a:r>
              <a:rPr lang="en-US" b="1" dirty="0" err="1" smtClean="0"/>
              <a:t>ito</a:t>
            </a:r>
            <a:r>
              <a:rPr lang="en-US" b="1" dirty="0" smtClean="0"/>
              <a:t> ay </a:t>
            </a:r>
            <a:r>
              <a:rPr lang="en-US" b="1" dirty="0" err="1" smtClean="0"/>
              <a:t>itatayo</a:t>
            </a:r>
            <a:r>
              <a:rPr lang="en-US" b="1" dirty="0" smtClean="0"/>
              <a:t> </a:t>
            </a:r>
            <a:r>
              <a:rPr lang="en-US" b="1" dirty="0" err="1" smtClean="0"/>
              <a:t>Ko</a:t>
            </a:r>
            <a:r>
              <a:rPr lang="en-US" b="1" dirty="0" smtClean="0"/>
              <a:t> </a:t>
            </a: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Aking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iglesia</a:t>
            </a:r>
            <a:r>
              <a:rPr lang="en-US" b="1" dirty="0" smtClean="0"/>
              <a:t>; at </a:t>
            </a:r>
            <a:r>
              <a:rPr lang="en-US" b="1" dirty="0" err="1" smtClean="0"/>
              <a:t>ang</a:t>
            </a:r>
            <a:r>
              <a:rPr lang="en-US" b="1" dirty="0" smtClean="0"/>
              <a:t> </a:t>
            </a:r>
            <a:r>
              <a:rPr lang="en-US" b="1" dirty="0" err="1" smtClean="0"/>
              <a:t>mga</a:t>
            </a:r>
            <a:r>
              <a:rPr lang="en-US" b="1" dirty="0" smtClean="0"/>
              <a:t> </a:t>
            </a:r>
            <a:r>
              <a:rPr lang="en-US" b="1" dirty="0" err="1" smtClean="0"/>
              <a:t>pintuan</a:t>
            </a:r>
            <a:r>
              <a:rPr lang="en-US" b="1" dirty="0" smtClean="0"/>
              <a:t> </a:t>
            </a:r>
            <a:r>
              <a:rPr lang="en-US" b="1" dirty="0" err="1" smtClean="0"/>
              <a:t>ng</a:t>
            </a:r>
            <a:r>
              <a:rPr lang="en-US" b="1" dirty="0" smtClean="0"/>
              <a:t> </a:t>
            </a:r>
            <a:r>
              <a:rPr lang="en-US" b="1" dirty="0" err="1" smtClean="0"/>
              <a:t>hades</a:t>
            </a:r>
            <a:r>
              <a:rPr lang="en-US" b="1" dirty="0" smtClean="0"/>
              <a:t> ay </a:t>
            </a:r>
            <a:r>
              <a:rPr lang="en-US" b="1" dirty="0" err="1" smtClean="0"/>
              <a:t>hindi</a:t>
            </a:r>
            <a:r>
              <a:rPr lang="en-US" b="1" dirty="0" smtClean="0"/>
              <a:t> </a:t>
            </a:r>
            <a:r>
              <a:rPr lang="en-US" b="1" dirty="0" err="1" smtClean="0"/>
              <a:t>magsisipanaig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laban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kanya</a:t>
            </a:r>
            <a:r>
              <a:rPr lang="en-US" b="1" dirty="0" smtClean="0">
                <a:solidFill>
                  <a:srgbClr val="FFFF00"/>
                </a:solidFill>
              </a:rPr>
              <a:t>.”</a:t>
            </a:r>
          </a:p>
          <a:p>
            <a:endParaRPr lang="en-US" sz="2800" b="1" dirty="0" smtClean="0"/>
          </a:p>
          <a:p>
            <a:r>
              <a:rPr lang="en-US" sz="2800" b="1" dirty="0" err="1" smtClean="0">
                <a:solidFill>
                  <a:srgbClr val="FF0000"/>
                </a:solidFill>
              </a:rPr>
              <a:t>Gawa</a:t>
            </a:r>
            <a:r>
              <a:rPr lang="en-US" sz="2800" b="1" dirty="0" smtClean="0">
                <a:solidFill>
                  <a:srgbClr val="FF0000"/>
                </a:solidFill>
              </a:rPr>
              <a:t> 7: 38 </a:t>
            </a:r>
            <a:r>
              <a:rPr lang="en-US" sz="2800" b="1" dirty="0" smtClean="0"/>
              <a:t>“</a:t>
            </a:r>
            <a:r>
              <a:rPr lang="en-US" sz="2800" b="1" dirty="0" err="1" smtClean="0"/>
              <a:t>Ito’y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yaong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nasa</a:t>
            </a:r>
            <a:r>
              <a:rPr lang="en-US" sz="2800" b="1" dirty="0" smtClean="0"/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iglesia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sa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ilang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/>
              <a:t>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kasama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anghel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nagsalita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kanya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bundok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</a:t>
            </a:r>
            <a:r>
              <a:rPr lang="en-US" sz="2800" b="1" dirty="0" smtClean="0"/>
              <a:t> Sinai, at </a:t>
            </a:r>
            <a:r>
              <a:rPr lang="en-US" sz="2800" b="1" dirty="0" err="1" smtClean="0"/>
              <a:t>kasama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ating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mga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magulang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siyang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nagsitanggap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mga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aral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buhay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upang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ibigay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atin</a:t>
            </a:r>
            <a:r>
              <a:rPr lang="en-US" sz="2800" b="1" dirty="0" smtClean="0"/>
              <a:t>.”</a:t>
            </a:r>
          </a:p>
          <a:p>
            <a:endParaRPr lang="en-US" sz="2800" b="1" dirty="0" smtClean="0"/>
          </a:p>
          <a:p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1" y="228600"/>
            <a:ext cx="8839199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305800" cy="59405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Heb. 12:23 </a:t>
            </a:r>
            <a:r>
              <a:rPr lang="en-US" sz="3200" dirty="0" smtClean="0">
                <a:solidFill>
                  <a:srgbClr val="FFFF00"/>
                </a:solidFill>
              </a:rPr>
              <a:t>“</a:t>
            </a:r>
            <a:r>
              <a:rPr lang="en-US" sz="3200" dirty="0" err="1" smtClean="0">
                <a:solidFill>
                  <a:srgbClr val="FFFF00"/>
                </a:solidFill>
              </a:rPr>
              <a:t>sa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pangkalahatang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pulong</a:t>
            </a:r>
            <a:r>
              <a:rPr lang="en-US" sz="3200" dirty="0" smtClean="0">
                <a:solidFill>
                  <a:srgbClr val="FFFF00"/>
                </a:solidFill>
              </a:rPr>
              <a:t>  </a:t>
            </a:r>
            <a:r>
              <a:rPr lang="en-US" sz="3200" b="1" i="1" dirty="0" smtClean="0">
                <a:solidFill>
                  <a:srgbClr val="FFFF00"/>
                </a:solidFill>
              </a:rPr>
              <a:t>at </a:t>
            </a:r>
            <a:r>
              <a:rPr lang="en-US" sz="3200" b="1" i="1" dirty="0" err="1" smtClean="0">
                <a:solidFill>
                  <a:srgbClr val="FFFF00"/>
                </a:solidFill>
              </a:rPr>
              <a:t>iglesia</a:t>
            </a:r>
            <a:r>
              <a:rPr lang="en-US" sz="3200" b="1" i="1" dirty="0" smtClean="0">
                <a:solidFill>
                  <a:srgbClr val="FFFF00"/>
                </a:solidFill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</a:rPr>
              <a:t>ng</a:t>
            </a:r>
            <a:r>
              <a:rPr lang="en-US" sz="3200" b="1" i="1" dirty="0" smtClean="0">
                <a:solidFill>
                  <a:srgbClr val="FFFF00"/>
                </a:solidFill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</a:rPr>
              <a:t>mga</a:t>
            </a:r>
            <a:r>
              <a:rPr lang="en-US" sz="3200" b="1" i="1" dirty="0" smtClean="0">
                <a:solidFill>
                  <a:srgbClr val="FFFF00"/>
                </a:solidFill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</a:rPr>
              <a:t>panganay</a:t>
            </a:r>
            <a:r>
              <a:rPr lang="en-US" sz="3200" b="1" i="1" dirty="0" smtClean="0">
                <a:solidFill>
                  <a:srgbClr val="FFFF00"/>
                </a:solidFill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</a:rPr>
              <a:t>na</a:t>
            </a:r>
            <a:r>
              <a:rPr lang="en-US" sz="3200" b="1" i="1" dirty="0" smtClean="0">
                <a:solidFill>
                  <a:srgbClr val="FFFF00"/>
                </a:solidFill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</a:rPr>
              <a:t>nangatala</a:t>
            </a:r>
            <a:r>
              <a:rPr lang="en-US" sz="3200" b="1" i="1" dirty="0" smtClean="0">
                <a:solidFill>
                  <a:srgbClr val="FFFF00"/>
                </a:solidFill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</a:rPr>
              <a:t>sa</a:t>
            </a:r>
            <a:r>
              <a:rPr lang="en-US" sz="3200" b="1" i="1" dirty="0" smtClean="0">
                <a:solidFill>
                  <a:srgbClr val="FFFF00"/>
                </a:solidFill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</a:rPr>
              <a:t>langit</a:t>
            </a:r>
            <a:r>
              <a:rPr lang="en-US" sz="3200" dirty="0" smtClean="0">
                <a:solidFill>
                  <a:srgbClr val="FFFF00"/>
                </a:solidFill>
              </a:rPr>
              <a:t>, at </a:t>
            </a:r>
            <a:r>
              <a:rPr lang="en-US" sz="3200" dirty="0" err="1" smtClean="0">
                <a:solidFill>
                  <a:srgbClr val="FFFF00"/>
                </a:solidFill>
              </a:rPr>
              <a:t>sa</a:t>
            </a:r>
            <a:r>
              <a:rPr lang="en-US" sz="3200" dirty="0" smtClean="0">
                <a:solidFill>
                  <a:srgbClr val="FFFF00"/>
                </a:solidFill>
              </a:rPr>
              <a:t> Dios </a:t>
            </a:r>
            <a:r>
              <a:rPr lang="en-US" sz="3200" dirty="0" err="1" smtClean="0">
                <a:solidFill>
                  <a:srgbClr val="FFFF00"/>
                </a:solidFill>
              </a:rPr>
              <a:t>na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hukom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ng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lahat</a:t>
            </a:r>
            <a:r>
              <a:rPr lang="en-US" sz="3200" dirty="0" smtClean="0">
                <a:solidFill>
                  <a:srgbClr val="FFFF00"/>
                </a:solidFill>
              </a:rPr>
              <a:t>, at </a:t>
            </a:r>
            <a:r>
              <a:rPr lang="en-US" sz="3200" dirty="0" err="1" smtClean="0">
                <a:solidFill>
                  <a:srgbClr val="FFFF00"/>
                </a:solidFill>
              </a:rPr>
              <a:t>mga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espiritu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ng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mga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taong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ganap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na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pinasakdal</a:t>
            </a:r>
            <a:r>
              <a:rPr lang="en-US" sz="3200" dirty="0" smtClean="0">
                <a:solidFill>
                  <a:srgbClr val="FFFF00"/>
                </a:solidFill>
              </a:rPr>
              <a:t>.”</a:t>
            </a:r>
          </a:p>
          <a:p>
            <a:endParaRPr lang="en-US" sz="3200" dirty="0" smtClean="0"/>
          </a:p>
          <a:p>
            <a:r>
              <a:rPr lang="en-US" sz="3200" dirty="0" err="1" smtClean="0">
                <a:solidFill>
                  <a:srgbClr val="FFFF00"/>
                </a:solidFill>
              </a:rPr>
              <a:t>Panganay</a:t>
            </a:r>
            <a:r>
              <a:rPr lang="en-US" sz="3200" dirty="0" smtClean="0">
                <a:solidFill>
                  <a:srgbClr val="FFFF00"/>
                </a:solidFill>
              </a:rPr>
              <a:t> = </a:t>
            </a:r>
            <a:r>
              <a:rPr lang="en-US" sz="3200" dirty="0" err="1" smtClean="0">
                <a:solidFill>
                  <a:srgbClr val="FFFF00"/>
                </a:solidFill>
              </a:rPr>
              <a:t>ito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yaong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mga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unang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nagsitanggap</a:t>
            </a:r>
            <a:r>
              <a:rPr lang="en-US" sz="3200" dirty="0" smtClean="0">
                <a:solidFill>
                  <a:srgbClr val="FFFF00"/>
                </a:solidFill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</a:rPr>
              <a:t>mula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sa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panahon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ni</a:t>
            </a:r>
            <a:r>
              <a:rPr lang="en-US" sz="3200" dirty="0" smtClean="0">
                <a:solidFill>
                  <a:srgbClr val="FFFF00"/>
                </a:solidFill>
              </a:rPr>
              <a:t> Abraham, </a:t>
            </a:r>
            <a:r>
              <a:rPr lang="en-US" sz="3200" dirty="0" err="1" smtClean="0">
                <a:solidFill>
                  <a:srgbClr val="FFFF00"/>
                </a:solidFill>
              </a:rPr>
              <a:t>hanggang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kay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Moises</a:t>
            </a:r>
            <a:r>
              <a:rPr lang="en-US" sz="3200" dirty="0" smtClean="0">
                <a:solidFill>
                  <a:srgbClr val="FFFF00"/>
                </a:solidFill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</a:rPr>
              <a:t>mga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tumanggap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ng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Kautusan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ng</a:t>
            </a:r>
            <a:r>
              <a:rPr lang="en-US" sz="3200" dirty="0" smtClean="0">
                <a:solidFill>
                  <a:srgbClr val="FFFF00"/>
                </a:solidFill>
              </a:rPr>
              <a:t> Dios </a:t>
            </a:r>
            <a:r>
              <a:rPr lang="en-US" sz="3200" dirty="0" err="1" smtClean="0">
                <a:solidFill>
                  <a:srgbClr val="FFFF00"/>
                </a:solidFill>
              </a:rPr>
              <a:t>sa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Bundok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ng</a:t>
            </a:r>
            <a:r>
              <a:rPr lang="en-US" sz="3200" dirty="0" smtClean="0">
                <a:solidFill>
                  <a:srgbClr val="FFFF00"/>
                </a:solidFill>
              </a:rPr>
              <a:t> Sinai.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Identifying Marks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7375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Rev. 14:12 </a:t>
            </a:r>
            <a:r>
              <a:rPr lang="en-US" sz="2800" dirty="0" smtClean="0">
                <a:solidFill>
                  <a:srgbClr val="FFFF00"/>
                </a:solidFill>
              </a:rPr>
              <a:t>“ </a:t>
            </a:r>
            <a:r>
              <a:rPr lang="en-US" sz="2800" dirty="0" err="1" smtClean="0">
                <a:solidFill>
                  <a:srgbClr val="FFFF00"/>
                </a:solidFill>
              </a:rPr>
              <a:t>Narito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pagtitiyaga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mga</a:t>
            </a:r>
            <a:r>
              <a:rPr lang="en-US" sz="2800" dirty="0" smtClean="0">
                <a:solidFill>
                  <a:srgbClr val="FFFF00"/>
                </a:solidFill>
              </a:rPr>
              <a:t> banal, </a:t>
            </a:r>
            <a:r>
              <a:rPr lang="en-US" sz="2800" dirty="0" err="1" smtClean="0">
                <a:solidFill>
                  <a:srgbClr val="FFFF00"/>
                </a:solidFill>
              </a:rPr>
              <a:t>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mga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nagsisitupad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ng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mga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utos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ng</a:t>
            </a:r>
            <a:r>
              <a:rPr lang="en-US" sz="2800" b="1" i="1" dirty="0" smtClean="0">
                <a:solidFill>
                  <a:srgbClr val="FFFF00"/>
                </a:solidFill>
              </a:rPr>
              <a:t> Dios</a:t>
            </a:r>
            <a:r>
              <a:rPr lang="en-US" sz="2800" dirty="0" smtClean="0">
                <a:solidFill>
                  <a:srgbClr val="FFFF00"/>
                </a:solidFill>
              </a:rPr>
              <a:t>, at </a:t>
            </a:r>
            <a:r>
              <a:rPr lang="en-US" sz="2800" b="1" i="1" dirty="0" smtClean="0">
                <a:solidFill>
                  <a:srgbClr val="FFFF00"/>
                </a:solidFill>
              </a:rPr>
              <a:t>may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pananampalataya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ni</a:t>
            </a:r>
            <a:r>
              <a:rPr lang="en-US" sz="2800" b="1" i="1" dirty="0" smtClean="0">
                <a:solidFill>
                  <a:srgbClr val="FFFF00"/>
                </a:solidFill>
              </a:rPr>
              <a:t> Jesus</a:t>
            </a:r>
            <a:r>
              <a:rPr lang="en-US" sz="2800" dirty="0" smtClean="0">
                <a:solidFill>
                  <a:srgbClr val="FFFF00"/>
                </a:solidFill>
              </a:rPr>
              <a:t>.”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Rev. 12:17 “at </a:t>
            </a:r>
            <a:r>
              <a:rPr lang="en-US" sz="2800" dirty="0" err="1" smtClean="0">
                <a:solidFill>
                  <a:srgbClr val="FFFF00"/>
                </a:solidFill>
              </a:rPr>
              <a:t>nagalit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ang</a:t>
            </a:r>
            <a:r>
              <a:rPr lang="en-US" sz="2800" dirty="0" smtClean="0">
                <a:solidFill>
                  <a:srgbClr val="FFFF00"/>
                </a:solidFill>
              </a:rPr>
              <a:t> dragon </a:t>
            </a:r>
            <a:r>
              <a:rPr lang="en-US" sz="2800" dirty="0" err="1" smtClean="0">
                <a:solidFill>
                  <a:srgbClr val="FFFF00"/>
                </a:solidFill>
              </a:rPr>
              <a:t>sa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babae</a:t>
            </a:r>
            <a:r>
              <a:rPr lang="en-US" sz="2800" dirty="0" smtClean="0">
                <a:solidFill>
                  <a:srgbClr val="FFFF00"/>
                </a:solidFill>
              </a:rPr>
              <a:t> (church), at </a:t>
            </a:r>
            <a:r>
              <a:rPr lang="en-US" sz="2800" dirty="0" err="1" smtClean="0">
                <a:solidFill>
                  <a:srgbClr val="FFFF00"/>
                </a:solidFill>
              </a:rPr>
              <a:t>umalis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upang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bumaka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nalabi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kaniyang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binhi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na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siyang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nagsisitupad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ng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mga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utos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ng</a:t>
            </a:r>
            <a:r>
              <a:rPr lang="en-US" sz="2800" b="1" i="1" dirty="0" smtClean="0">
                <a:solidFill>
                  <a:srgbClr val="FFFF00"/>
                </a:solidFill>
              </a:rPr>
              <a:t> Dios</a:t>
            </a:r>
            <a:r>
              <a:rPr lang="en-US" sz="2800" dirty="0" smtClean="0">
                <a:solidFill>
                  <a:srgbClr val="FFFF00"/>
                </a:solidFill>
              </a:rPr>
              <a:t>, at </a:t>
            </a:r>
            <a:r>
              <a:rPr lang="en-US" sz="2800" dirty="0" err="1" smtClean="0">
                <a:solidFill>
                  <a:srgbClr val="FFFF00"/>
                </a:solidFill>
              </a:rPr>
              <a:t>mga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smtClean="0">
                <a:solidFill>
                  <a:srgbClr val="FFFF00"/>
                </a:solidFill>
              </a:rPr>
              <a:t>may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patotoo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ni</a:t>
            </a:r>
            <a:r>
              <a:rPr lang="en-US" sz="2800" b="1" i="1" dirty="0" smtClean="0">
                <a:solidFill>
                  <a:srgbClr val="FFFF00"/>
                </a:solidFill>
              </a:rPr>
              <a:t> Jesus</a:t>
            </a:r>
            <a:r>
              <a:rPr lang="en-US" sz="2800" dirty="0" smtClean="0">
                <a:solidFill>
                  <a:srgbClr val="FFFF00"/>
                </a:solidFill>
              </a:rPr>
              <a:t>.”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7467600" cy="17065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</a:rPr>
              <a:t>Gawin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po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ninyong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batayan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ang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Kautusan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ng</a:t>
            </a:r>
            <a:r>
              <a:rPr lang="en-US" sz="4000" b="1" dirty="0" smtClean="0">
                <a:solidFill>
                  <a:srgbClr val="FFFF00"/>
                </a:solidFill>
              </a:rPr>
              <a:t> Dios at </a:t>
            </a:r>
            <a:r>
              <a:rPr lang="en-US" sz="4000" b="1" dirty="0" err="1" smtClean="0">
                <a:solidFill>
                  <a:srgbClr val="FFFF00"/>
                </a:solidFill>
              </a:rPr>
              <a:t>ang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Patotoo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ni</a:t>
            </a:r>
            <a:r>
              <a:rPr lang="en-US" sz="4000" b="1" dirty="0" smtClean="0">
                <a:solidFill>
                  <a:srgbClr val="FFFF00"/>
                </a:solidFill>
              </a:rPr>
              <a:t> Jesus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7467600" cy="4187952"/>
          </a:xfrm>
        </p:spPr>
        <p:txBody>
          <a:bodyPr>
            <a:normAutofit/>
          </a:bodyPr>
          <a:lstStyle/>
          <a:p>
            <a:endParaRPr lang="en-US" sz="4400" dirty="0" smtClean="0">
              <a:solidFill>
                <a:srgbClr val="FFFF00"/>
              </a:solidFill>
            </a:endParaRPr>
          </a:p>
          <a:p>
            <a:endParaRPr lang="en-US" sz="4400" dirty="0" smtClean="0">
              <a:solidFill>
                <a:srgbClr val="FFFF00"/>
              </a:solidFill>
            </a:endParaRPr>
          </a:p>
          <a:p>
            <a:r>
              <a:rPr lang="en-US" sz="4400" dirty="0" err="1" smtClean="0">
                <a:solidFill>
                  <a:srgbClr val="FFFF00"/>
                </a:solidFill>
              </a:rPr>
              <a:t>Makikilala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ninyo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ang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Kanyang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tunay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na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iglesia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JonPaulien\RevelationIllustrated\12 The 144000 Sealed.jpg"/>
          <p:cNvPicPr>
            <a:picLocks noChangeAspect="1" noChangeArrowheads="1"/>
          </p:cNvPicPr>
          <p:nvPr/>
        </p:nvPicPr>
        <p:blipFill>
          <a:blip r:embed="rId2" cstate="print"/>
          <a:srcRect b="2959"/>
          <a:stretch>
            <a:fillRect/>
          </a:stretch>
        </p:blipFill>
        <p:spPr bwMode="auto">
          <a:xfrm>
            <a:off x="1" y="8844"/>
            <a:ext cx="9143999" cy="68491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Faith that Overcomes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67000"/>
            <a:ext cx="7467600" cy="41879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1 John 5:4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	 “</a:t>
            </a:r>
            <a:r>
              <a:rPr lang="en-US" sz="3200" b="1" dirty="0" err="1" smtClean="0">
                <a:solidFill>
                  <a:srgbClr val="FFFF00"/>
                </a:solidFill>
              </a:rPr>
              <a:t>sapagka’t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ang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sinomang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ipinanganak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ng</a:t>
            </a:r>
            <a:r>
              <a:rPr lang="en-US" sz="3200" b="1" dirty="0" smtClean="0">
                <a:solidFill>
                  <a:srgbClr val="FFFF00"/>
                </a:solidFill>
              </a:rPr>
              <a:t> Dios ay </a:t>
            </a:r>
            <a:r>
              <a:rPr lang="en-US" sz="3200" b="1" dirty="0" err="1" smtClean="0">
                <a:solidFill>
                  <a:srgbClr val="FFFF00"/>
                </a:solidFill>
              </a:rPr>
              <a:t>dumadaig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sa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sanlibutan</a:t>
            </a:r>
            <a:r>
              <a:rPr lang="en-US" sz="3200" b="1" dirty="0" smtClean="0">
                <a:solidFill>
                  <a:srgbClr val="FFFF00"/>
                </a:solidFill>
              </a:rPr>
              <a:t>: at </a:t>
            </a:r>
            <a:r>
              <a:rPr lang="en-US" sz="3200" b="1" dirty="0" err="1" smtClean="0">
                <a:solidFill>
                  <a:srgbClr val="FFFF00"/>
                </a:solidFill>
              </a:rPr>
              <a:t>ito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ang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pagtatagumpay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na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dumadaig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sa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sanlibutan</a:t>
            </a:r>
            <a:r>
              <a:rPr lang="en-US" sz="3200" b="1" dirty="0" smtClean="0">
                <a:solidFill>
                  <a:srgbClr val="FFFF00"/>
                </a:solidFill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</a:rPr>
              <a:t>sa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makatuwid</a:t>
            </a:r>
            <a:r>
              <a:rPr lang="en-US" sz="3200" b="1" dirty="0" smtClean="0">
                <a:solidFill>
                  <a:srgbClr val="FFFF00"/>
                </a:solidFill>
              </a:rPr>
              <a:t> ay </a:t>
            </a:r>
            <a:r>
              <a:rPr lang="en-US" sz="3200" b="1" dirty="0" err="1" smtClean="0">
                <a:solidFill>
                  <a:srgbClr val="FFFF00"/>
                </a:solidFill>
              </a:rPr>
              <a:t>ang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ating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pananampalataya</a:t>
            </a:r>
            <a:r>
              <a:rPr lang="en-US" sz="3200" b="1" dirty="0" smtClean="0">
                <a:solidFill>
                  <a:srgbClr val="FFFF00"/>
                </a:solidFill>
              </a:rPr>
              <a:t>.”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	</a:t>
            </a:r>
          </a:p>
          <a:p>
            <a:pPr>
              <a:buNone/>
            </a:pPr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Conclusion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763000" cy="5410200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tunay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pananampalataya</a:t>
            </a:r>
            <a:r>
              <a:rPr lang="en-US" sz="2800" b="1" dirty="0" smtClean="0"/>
              <a:t> ay: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1. </a:t>
            </a:r>
            <a:r>
              <a:rPr lang="en-US" sz="2800" b="1" dirty="0" err="1" smtClean="0"/>
              <a:t>Pananampalatayang</a:t>
            </a:r>
            <a:r>
              <a:rPr lang="en-US" sz="2800" b="1" dirty="0" smtClean="0"/>
              <a:t> may PAGASA</a:t>
            </a:r>
          </a:p>
          <a:p>
            <a:r>
              <a:rPr lang="en-US" sz="2800" b="1" dirty="0" smtClean="0"/>
              <a:t>2. </a:t>
            </a:r>
            <a:r>
              <a:rPr lang="en-US" sz="2800" b="1" dirty="0" err="1" smtClean="0"/>
              <a:t>Pananampalatayang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dumirinig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Salita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</a:t>
            </a:r>
            <a:r>
              <a:rPr lang="en-US" sz="2800" b="1" dirty="0" smtClean="0"/>
              <a:t> Dios</a:t>
            </a:r>
          </a:p>
          <a:p>
            <a:r>
              <a:rPr lang="en-US" sz="2800" b="1" dirty="0" smtClean="0"/>
              <a:t>3. </a:t>
            </a:r>
            <a:r>
              <a:rPr lang="en-US" sz="2800" b="1" dirty="0" err="1" smtClean="0"/>
              <a:t>Pananampalatayang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umiibig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</a:t>
            </a:r>
            <a:r>
              <a:rPr lang="en-US" sz="2800" b="1" dirty="0" smtClean="0"/>
              <a:t> Dios at </a:t>
            </a:r>
            <a:r>
              <a:rPr lang="en-US" sz="2800" b="1" dirty="0" err="1" smtClean="0"/>
              <a:t>sa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kapwa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4. </a:t>
            </a:r>
            <a:r>
              <a:rPr lang="en-US" sz="2800" b="1" dirty="0" err="1" smtClean="0"/>
              <a:t>Pananampalatayang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sumusunod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Kautusan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</a:t>
            </a:r>
            <a:r>
              <a:rPr lang="en-US" sz="2800" b="1" dirty="0" smtClean="0"/>
              <a:t> Dios</a:t>
            </a:r>
          </a:p>
          <a:p>
            <a:r>
              <a:rPr lang="en-US" sz="2800" b="1" dirty="0" smtClean="0"/>
              <a:t>5. </a:t>
            </a:r>
            <a:r>
              <a:rPr lang="en-US" sz="2800" b="1" dirty="0" err="1" smtClean="0"/>
              <a:t>Pananampalatayang</a:t>
            </a:r>
            <a:r>
              <a:rPr lang="en-US" sz="2800" b="1" dirty="0" smtClean="0"/>
              <a:t> may </a:t>
            </a:r>
            <a:r>
              <a:rPr lang="en-US" sz="2800" b="1" dirty="0" err="1" smtClean="0"/>
              <a:t>pangakong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Buhay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walang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hanggan</a:t>
            </a:r>
            <a:endParaRPr lang="en-US" sz="2800" b="1" dirty="0" smtClean="0"/>
          </a:p>
          <a:p>
            <a:r>
              <a:rPr lang="en-US" sz="2800" b="1" dirty="0" smtClean="0"/>
              <a:t>6. </a:t>
            </a:r>
            <a:r>
              <a:rPr lang="en-US" sz="2800" b="1" dirty="0" err="1" smtClean="0"/>
              <a:t>Pananampalatayang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dumadaig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sanlibutan</a:t>
            </a:r>
            <a:r>
              <a:rPr lang="en-US" sz="2800" b="1" dirty="0" smtClean="0"/>
              <a:t> at </a:t>
            </a:r>
            <a:r>
              <a:rPr lang="en-US" sz="2800" b="1" dirty="0" err="1" smtClean="0"/>
              <a:t>hindi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nadadaig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sanlibutan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48860" y="838200"/>
            <a:ext cx="2385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APPEAL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0574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Kung </a:t>
            </a:r>
            <a:r>
              <a:rPr lang="en-US" sz="3600" dirty="0" err="1" smtClean="0"/>
              <a:t>nais</a:t>
            </a:r>
            <a:r>
              <a:rPr lang="en-US" sz="3600" dirty="0" smtClean="0"/>
              <a:t> </a:t>
            </a:r>
            <a:r>
              <a:rPr lang="en-US" sz="3600" dirty="0" err="1" smtClean="0"/>
              <a:t>ninyong</a:t>
            </a:r>
            <a:r>
              <a:rPr lang="en-US" sz="3600" dirty="0" smtClean="0"/>
              <a:t> </a:t>
            </a:r>
            <a:r>
              <a:rPr lang="en-US" sz="3600" dirty="0" err="1" smtClean="0"/>
              <a:t>magsimula</a:t>
            </a:r>
            <a:r>
              <a:rPr lang="en-US" sz="3600" dirty="0" smtClean="0"/>
              <a:t> </a:t>
            </a:r>
            <a:r>
              <a:rPr lang="en-US" sz="3600" dirty="0" err="1" smtClean="0"/>
              <a:t>ng</a:t>
            </a:r>
            <a:r>
              <a:rPr lang="en-US" sz="3600" dirty="0" smtClean="0"/>
              <a:t> </a:t>
            </a:r>
            <a:r>
              <a:rPr lang="en-US" sz="3600" dirty="0" err="1" smtClean="0"/>
              <a:t>isang</a:t>
            </a:r>
            <a:r>
              <a:rPr lang="en-US" sz="3600" dirty="0" smtClean="0"/>
              <a:t> </a:t>
            </a:r>
            <a:r>
              <a:rPr lang="en-US" sz="3600" dirty="0" err="1" smtClean="0"/>
              <a:t>bagong</a:t>
            </a:r>
            <a:r>
              <a:rPr lang="en-US" sz="3600" dirty="0" smtClean="0"/>
              <a:t> </a:t>
            </a:r>
            <a:r>
              <a:rPr lang="en-US" sz="3600" dirty="0" err="1" smtClean="0"/>
              <a:t>buhay</a:t>
            </a:r>
            <a:r>
              <a:rPr lang="en-US" sz="3600" dirty="0" smtClean="0"/>
              <a:t> </a:t>
            </a:r>
            <a:r>
              <a:rPr lang="en-US" sz="3600" dirty="0" err="1" smtClean="0"/>
              <a:t>na</a:t>
            </a:r>
            <a:r>
              <a:rPr lang="en-US" sz="3600" dirty="0" smtClean="0"/>
              <a:t> may </a:t>
            </a:r>
            <a:r>
              <a:rPr lang="en-US" sz="3600" dirty="0" err="1" smtClean="0"/>
              <a:t>malaking</a:t>
            </a:r>
            <a:r>
              <a:rPr lang="en-US" sz="3600" dirty="0" smtClean="0"/>
              <a:t> </a:t>
            </a:r>
            <a:r>
              <a:rPr lang="en-US" sz="3600" dirty="0" err="1" smtClean="0"/>
              <a:t>pananampalataya</a:t>
            </a:r>
            <a:r>
              <a:rPr lang="en-US" sz="3600" dirty="0" smtClean="0"/>
              <a:t> </a:t>
            </a:r>
            <a:r>
              <a:rPr lang="en-US" sz="3600" dirty="0" err="1" smtClean="0"/>
              <a:t>sa</a:t>
            </a:r>
            <a:r>
              <a:rPr lang="en-US" sz="3600" dirty="0" smtClean="0"/>
              <a:t> </a:t>
            </a:r>
            <a:r>
              <a:rPr lang="en-US" sz="3600" dirty="0" err="1" smtClean="0"/>
              <a:t>Salita</a:t>
            </a:r>
            <a:r>
              <a:rPr lang="en-US" sz="3600" dirty="0" smtClean="0"/>
              <a:t> </a:t>
            </a:r>
            <a:r>
              <a:rPr lang="en-US" sz="3600" dirty="0" err="1" smtClean="0"/>
              <a:t>ng</a:t>
            </a:r>
            <a:r>
              <a:rPr lang="en-US" sz="3600" dirty="0" smtClean="0"/>
              <a:t> Dios, </a:t>
            </a:r>
            <a:r>
              <a:rPr lang="en-US" sz="3600" b="1" dirty="0" err="1" smtClean="0"/>
              <a:t>sumunod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kanyang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mga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utos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nakasalig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ibig</a:t>
            </a:r>
            <a:r>
              <a:rPr lang="en-US" sz="3600" b="1" dirty="0" smtClean="0"/>
              <a:t> at </a:t>
            </a:r>
            <a:r>
              <a:rPr lang="en-US" sz="3600" b="1" dirty="0" err="1" smtClean="0"/>
              <a:t>makasama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Kanyang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bayan</a:t>
            </a:r>
            <a:r>
              <a:rPr lang="en-US" sz="3600" b="1" dirty="0" smtClean="0"/>
              <a:t>.. </a:t>
            </a:r>
            <a:r>
              <a:rPr lang="en-US" sz="3600" b="1" dirty="0" err="1" smtClean="0"/>
              <a:t>Maari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po</a:t>
            </a:r>
            <a:r>
              <a:rPr lang="en-US" sz="3600" b="1" dirty="0" smtClean="0"/>
              <a:t> bang </a:t>
            </a:r>
            <a:r>
              <a:rPr lang="en-US" sz="3600" b="1" dirty="0" err="1" smtClean="0"/>
              <a:t>kayo’y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tumayo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-57150" y="0"/>
            <a:ext cx="9201150" cy="6858000"/>
            <a:chOff x="-57150" y="0"/>
            <a:chExt cx="9201150" cy="6858001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t="7736" b="9204"/>
            <a:stretch>
              <a:fillRect/>
            </a:stretch>
          </p:blipFill>
          <p:spPr bwMode="auto">
            <a:xfrm>
              <a:off x="3703037" y="0"/>
              <a:ext cx="544096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-57150" y="0"/>
              <a:ext cx="3778101" cy="6858001"/>
              <a:chOff x="-57150" y="0"/>
              <a:chExt cx="3778101" cy="6858001"/>
            </a:xfrm>
          </p:grpSpPr>
          <p:pic>
            <p:nvPicPr>
              <p:cNvPr id="7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257800"/>
                <a:ext cx="3429000" cy="927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52800" y="5314950"/>
                <a:ext cx="362192" cy="1543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57450" y="5314949"/>
                <a:ext cx="362192" cy="1543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09875" y="5676900"/>
                <a:ext cx="555648" cy="118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62100" y="5314949"/>
                <a:ext cx="362192" cy="1543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914525" y="5676900"/>
                <a:ext cx="555648" cy="118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66750" y="5314949"/>
                <a:ext cx="362192" cy="1543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19175" y="5676900"/>
                <a:ext cx="555648" cy="118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5676900"/>
                <a:ext cx="679473" cy="118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-3752" t="15012"/>
              <a:stretch>
                <a:fillRect/>
              </a:stretch>
            </p:blipFill>
            <p:spPr bwMode="auto">
              <a:xfrm>
                <a:off x="2818356" y="4764"/>
                <a:ext cx="902595" cy="5556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-3752" t="17278" r="29514"/>
              <a:stretch>
                <a:fillRect/>
              </a:stretch>
            </p:blipFill>
            <p:spPr bwMode="auto">
              <a:xfrm>
                <a:off x="2117942" y="0"/>
                <a:ext cx="832980" cy="54790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-3752" t="19852" r="29514"/>
              <a:stretch>
                <a:fillRect/>
              </a:stretch>
            </p:blipFill>
            <p:spPr bwMode="auto">
              <a:xfrm>
                <a:off x="1066800" y="0"/>
                <a:ext cx="1111684" cy="54488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-3752" t="22372" r="29514"/>
              <a:stretch>
                <a:fillRect/>
              </a:stretch>
            </p:blipFill>
            <p:spPr bwMode="auto">
              <a:xfrm>
                <a:off x="-57150" y="0"/>
                <a:ext cx="1200149" cy="5387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C000"/>
                </a:solidFill>
              </a:rPr>
              <a:t>What is Faith?</a:t>
            </a:r>
            <a:endParaRPr lang="en-US" sz="48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6781800" cy="487375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Heb. 11:1 </a:t>
            </a:r>
            <a:r>
              <a:rPr lang="en-US" sz="4000" dirty="0" smtClean="0">
                <a:solidFill>
                  <a:srgbClr val="FFFF00"/>
                </a:solidFill>
              </a:rPr>
              <a:t>“</a:t>
            </a:r>
            <a:r>
              <a:rPr lang="en-US" sz="4000" dirty="0" err="1" smtClean="0">
                <a:solidFill>
                  <a:srgbClr val="FFFF00"/>
                </a:solidFill>
              </a:rPr>
              <a:t>ngayon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ang</a:t>
            </a:r>
            <a:r>
              <a:rPr lang="en-US" sz="4000" dirty="0" smtClean="0">
                <a:solidFill>
                  <a:srgbClr val="FFFF00"/>
                </a:solidFill>
              </a:rPr>
              <a:t> PANANAMPALATAYA ay </a:t>
            </a:r>
            <a:r>
              <a:rPr lang="en-US" sz="4000" dirty="0" err="1" smtClean="0">
                <a:solidFill>
                  <a:srgbClr val="FFFF00"/>
                </a:solidFill>
              </a:rPr>
              <a:t>ang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katiyakan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ng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mga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bagay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na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inaasahan</a:t>
            </a:r>
            <a:r>
              <a:rPr lang="en-US" sz="4000" dirty="0" smtClean="0">
                <a:solidFill>
                  <a:srgbClr val="FFFF00"/>
                </a:solidFill>
              </a:rPr>
              <a:t>, at </a:t>
            </a:r>
            <a:r>
              <a:rPr lang="en-US" sz="4000" dirty="0" err="1" smtClean="0">
                <a:solidFill>
                  <a:srgbClr val="FFFF00"/>
                </a:solidFill>
              </a:rPr>
              <a:t>ang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paninindigan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sa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mga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bagay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na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hindi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nakikita</a:t>
            </a:r>
            <a:r>
              <a:rPr lang="en-US" sz="4000" dirty="0" smtClean="0">
                <a:solidFill>
                  <a:srgbClr val="FFFF00"/>
                </a:solidFill>
              </a:rPr>
              <a:t>.”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-57150" y="0"/>
            <a:ext cx="9201150" cy="6858000"/>
            <a:chOff x="-57150" y="0"/>
            <a:chExt cx="9201150" cy="6858001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t="7736" b="9204"/>
            <a:stretch>
              <a:fillRect/>
            </a:stretch>
          </p:blipFill>
          <p:spPr bwMode="auto">
            <a:xfrm>
              <a:off x="3703037" y="0"/>
              <a:ext cx="544096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-57150" y="0"/>
              <a:ext cx="3778101" cy="6858001"/>
              <a:chOff x="-57150" y="0"/>
              <a:chExt cx="3778101" cy="6858001"/>
            </a:xfrm>
          </p:grpSpPr>
          <p:pic>
            <p:nvPicPr>
              <p:cNvPr id="7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257800"/>
                <a:ext cx="3429000" cy="927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52800" y="5314950"/>
                <a:ext cx="362192" cy="1543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57450" y="5314949"/>
                <a:ext cx="362192" cy="1543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09875" y="5676900"/>
                <a:ext cx="555648" cy="118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62100" y="5314949"/>
                <a:ext cx="362192" cy="1543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914525" y="5676900"/>
                <a:ext cx="555648" cy="118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66750" y="5314949"/>
                <a:ext cx="362192" cy="1543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19175" y="5676900"/>
                <a:ext cx="555648" cy="118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5676900"/>
                <a:ext cx="679473" cy="118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-3752" t="15012"/>
              <a:stretch>
                <a:fillRect/>
              </a:stretch>
            </p:blipFill>
            <p:spPr bwMode="auto">
              <a:xfrm>
                <a:off x="2818356" y="4764"/>
                <a:ext cx="902595" cy="5556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-3752" t="17278" r="29514"/>
              <a:stretch>
                <a:fillRect/>
              </a:stretch>
            </p:blipFill>
            <p:spPr bwMode="auto">
              <a:xfrm>
                <a:off x="2117942" y="0"/>
                <a:ext cx="832980" cy="54790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-3752" t="19852" r="29514"/>
              <a:stretch>
                <a:fillRect/>
              </a:stretch>
            </p:blipFill>
            <p:spPr bwMode="auto">
              <a:xfrm>
                <a:off x="1066800" y="0"/>
                <a:ext cx="1111684" cy="54488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-3752" t="22372" r="29514"/>
              <a:stretch>
                <a:fillRect/>
              </a:stretch>
            </p:blipFill>
            <p:spPr bwMode="auto">
              <a:xfrm>
                <a:off x="-57150" y="0"/>
                <a:ext cx="1200149" cy="5387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65532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How Important is Faith?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Heb. 11:6 </a:t>
            </a:r>
            <a:r>
              <a:rPr lang="en-US" sz="3200" dirty="0" smtClean="0">
                <a:solidFill>
                  <a:srgbClr val="FFFF00"/>
                </a:solidFill>
              </a:rPr>
              <a:t>“at kung </a:t>
            </a:r>
            <a:r>
              <a:rPr lang="en-US" sz="3200" dirty="0" err="1" smtClean="0">
                <a:solidFill>
                  <a:srgbClr val="FFFF00"/>
                </a:solidFill>
              </a:rPr>
              <a:t>walang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pananampalataya</a:t>
            </a:r>
            <a:r>
              <a:rPr lang="en-US" sz="3200" dirty="0" smtClean="0">
                <a:solidFill>
                  <a:srgbClr val="FFFF00"/>
                </a:solidFill>
              </a:rPr>
              <a:t> ay HINDI </a:t>
            </a:r>
            <a:r>
              <a:rPr lang="en-US" sz="3200" dirty="0" err="1" smtClean="0">
                <a:solidFill>
                  <a:srgbClr val="FFFF00"/>
                </a:solidFill>
              </a:rPr>
              <a:t>maaring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kalugdan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ng</a:t>
            </a:r>
            <a:r>
              <a:rPr lang="en-US" sz="3200" dirty="0" smtClean="0">
                <a:solidFill>
                  <a:srgbClr val="FFFF00"/>
                </a:solidFill>
              </a:rPr>
              <a:t> Dios, </a:t>
            </a:r>
            <a:r>
              <a:rPr lang="en-US" sz="3200" dirty="0" err="1" smtClean="0">
                <a:solidFill>
                  <a:srgbClr val="FFFF00"/>
                </a:solidFill>
              </a:rPr>
              <a:t>sapagkat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ang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sinomang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lumalapit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sa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Kanya</a:t>
            </a:r>
            <a:r>
              <a:rPr lang="en-US" sz="3200" dirty="0" smtClean="0">
                <a:solidFill>
                  <a:srgbClr val="FFFF00"/>
                </a:solidFill>
              </a:rPr>
              <a:t> ay </a:t>
            </a:r>
            <a:r>
              <a:rPr lang="en-US" sz="3200" dirty="0" err="1" smtClean="0">
                <a:solidFill>
                  <a:srgbClr val="FFFF00"/>
                </a:solidFill>
              </a:rPr>
              <a:t>dapat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sumampalatayanng</a:t>
            </a:r>
            <a:r>
              <a:rPr lang="en-US" sz="3200" dirty="0" smtClean="0">
                <a:solidFill>
                  <a:srgbClr val="FFFF00"/>
                </a:solidFill>
              </a:rPr>
              <a:t> may Dios at </a:t>
            </a:r>
            <a:r>
              <a:rPr lang="en-US" sz="3200" dirty="0" err="1" smtClean="0">
                <a:solidFill>
                  <a:srgbClr val="FFFF00"/>
                </a:solidFill>
              </a:rPr>
              <a:t>siya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ang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tagapagbigay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gantimpala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sa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mga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masisigasig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na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humahanap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sa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Kanya</a:t>
            </a:r>
            <a:r>
              <a:rPr lang="en-US" sz="3200" dirty="0" smtClean="0">
                <a:solidFill>
                  <a:srgbClr val="FFFF00"/>
                </a:solidFill>
              </a:rPr>
              <a:t>.”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-57150" y="0"/>
            <a:ext cx="9201150" cy="6858000"/>
            <a:chOff x="-57150" y="0"/>
            <a:chExt cx="9201150" cy="6858001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t="7736" b="9204"/>
            <a:stretch>
              <a:fillRect/>
            </a:stretch>
          </p:blipFill>
          <p:spPr bwMode="auto">
            <a:xfrm>
              <a:off x="3703037" y="0"/>
              <a:ext cx="544096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-57150" y="0"/>
              <a:ext cx="3778101" cy="6858001"/>
              <a:chOff x="-57150" y="0"/>
              <a:chExt cx="3778101" cy="6858001"/>
            </a:xfrm>
          </p:grpSpPr>
          <p:pic>
            <p:nvPicPr>
              <p:cNvPr id="7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257800"/>
                <a:ext cx="3429000" cy="927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52800" y="5314950"/>
                <a:ext cx="362192" cy="1543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57450" y="5314949"/>
                <a:ext cx="362192" cy="1543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09875" y="5676900"/>
                <a:ext cx="555648" cy="118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62100" y="5314949"/>
                <a:ext cx="362192" cy="1543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914525" y="5676900"/>
                <a:ext cx="555648" cy="118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66750" y="5314949"/>
                <a:ext cx="362192" cy="1543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19175" y="5676900"/>
                <a:ext cx="555648" cy="118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5676900"/>
                <a:ext cx="679473" cy="118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-3752" t="15012"/>
              <a:stretch>
                <a:fillRect/>
              </a:stretch>
            </p:blipFill>
            <p:spPr bwMode="auto">
              <a:xfrm>
                <a:off x="2818356" y="4764"/>
                <a:ext cx="902595" cy="5556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-3752" t="17278" r="29514"/>
              <a:stretch>
                <a:fillRect/>
              </a:stretch>
            </p:blipFill>
            <p:spPr bwMode="auto">
              <a:xfrm>
                <a:off x="2117942" y="0"/>
                <a:ext cx="832980" cy="54790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-3752" t="19852" r="29514"/>
              <a:stretch>
                <a:fillRect/>
              </a:stretch>
            </p:blipFill>
            <p:spPr bwMode="auto">
              <a:xfrm>
                <a:off x="1066800" y="0"/>
                <a:ext cx="1111684" cy="54488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-3752" t="22372" r="29514"/>
              <a:stretch>
                <a:fillRect/>
              </a:stretch>
            </p:blipFill>
            <p:spPr bwMode="auto">
              <a:xfrm>
                <a:off x="-57150" y="0"/>
                <a:ext cx="1200149" cy="5387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What does the Bible say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about the Faithful?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8915400" cy="487375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Hab. 2:4 </a:t>
            </a:r>
            <a:r>
              <a:rPr lang="en-US" sz="2800" dirty="0" smtClean="0">
                <a:solidFill>
                  <a:srgbClr val="FFFF00"/>
                </a:solidFill>
              </a:rPr>
              <a:t>“</a:t>
            </a:r>
            <a:r>
              <a:rPr lang="en-US" sz="2800" dirty="0" err="1" smtClean="0">
                <a:solidFill>
                  <a:srgbClr val="FFFF00"/>
                </a:solidFill>
              </a:rPr>
              <a:t>Masdan</a:t>
            </a:r>
            <a:r>
              <a:rPr lang="en-US" sz="2800" dirty="0" smtClean="0">
                <a:solidFill>
                  <a:srgbClr val="FFFF00"/>
                </a:solidFill>
              </a:rPr>
              <a:t> mo </a:t>
            </a:r>
            <a:r>
              <a:rPr lang="en-US" sz="2800" dirty="0" err="1" smtClean="0">
                <a:solidFill>
                  <a:srgbClr val="FFFF00"/>
                </a:solidFill>
              </a:rPr>
              <a:t>ang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palalo</a:t>
            </a:r>
            <a:r>
              <a:rPr lang="en-US" sz="2800" dirty="0" smtClean="0">
                <a:solidFill>
                  <a:srgbClr val="FFFF00"/>
                </a:solidFill>
              </a:rPr>
              <a:t>! </a:t>
            </a:r>
            <a:r>
              <a:rPr lang="en-US" sz="2800" dirty="0" smtClean="0"/>
              <a:t>Hindi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/>
              <a:t>tapat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kanya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kaluluwa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nya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ngunit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ang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matuwid</a:t>
            </a:r>
            <a:r>
              <a:rPr lang="en-US" sz="2800" b="1" i="1" dirty="0" smtClean="0">
                <a:solidFill>
                  <a:srgbClr val="FFFF00"/>
                </a:solidFill>
              </a:rPr>
              <a:t> ay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mabubuhay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sa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pamamagitan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ng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kanyang</a:t>
            </a:r>
            <a:r>
              <a:rPr lang="en-US" sz="2800" b="1" i="1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pananampalataya</a:t>
            </a:r>
            <a:r>
              <a:rPr lang="en-US" sz="2800" b="1" i="1" dirty="0" smtClean="0">
                <a:solidFill>
                  <a:srgbClr val="FFFF00"/>
                </a:solidFill>
              </a:rPr>
              <a:t>.”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Rom. 1:17 </a:t>
            </a:r>
            <a:r>
              <a:rPr lang="en-US" sz="2800" dirty="0" err="1" smtClean="0">
                <a:solidFill>
                  <a:srgbClr val="FFFF00"/>
                </a:solidFill>
              </a:rPr>
              <a:t>sapagkat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dito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katwiran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</a:t>
            </a:r>
            <a:r>
              <a:rPr lang="en-US" sz="2800" dirty="0" smtClean="0">
                <a:solidFill>
                  <a:srgbClr val="FF0000"/>
                </a:solidFill>
              </a:rPr>
              <a:t> Dios </a:t>
            </a:r>
            <a:r>
              <a:rPr lang="en-US" sz="2800" dirty="0" smtClean="0">
                <a:solidFill>
                  <a:srgbClr val="FFFF00"/>
                </a:solidFill>
              </a:rPr>
              <a:t>ay </a:t>
            </a:r>
            <a:r>
              <a:rPr lang="en-US" sz="2800" dirty="0" err="1" smtClean="0">
                <a:solidFill>
                  <a:srgbClr val="FFFF00"/>
                </a:solidFill>
              </a:rPr>
              <a:t>nahahayag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mula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pananampalataya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hanggang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pananampalataya</a:t>
            </a:r>
            <a:r>
              <a:rPr lang="en-US" sz="2800" dirty="0" smtClean="0">
                <a:solidFill>
                  <a:srgbClr val="FFFF00"/>
                </a:solidFill>
              </a:rPr>
              <a:t>; </a:t>
            </a:r>
            <a:r>
              <a:rPr lang="en-US" sz="2800" dirty="0" err="1" smtClean="0">
                <a:solidFill>
                  <a:srgbClr val="FFFF00"/>
                </a:solidFill>
              </a:rPr>
              <a:t>gaya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nasusulat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b="1" i="1" dirty="0" smtClean="0">
                <a:solidFill>
                  <a:srgbClr val="FFFF00"/>
                </a:solidFill>
              </a:rPr>
              <a:t>“NGUNIT ANG TAONG MATUWID AY MABUBUHAY SA PAMAMAGITAN NG PANANAMPALATAYA.”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-57150" y="0"/>
            <a:ext cx="9201150" cy="6858000"/>
            <a:chOff x="-57150" y="0"/>
            <a:chExt cx="9201150" cy="6858001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t="7736" b="9204"/>
            <a:stretch>
              <a:fillRect/>
            </a:stretch>
          </p:blipFill>
          <p:spPr bwMode="auto">
            <a:xfrm>
              <a:off x="3703037" y="0"/>
              <a:ext cx="544096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-57150" y="0"/>
              <a:ext cx="3778101" cy="6858001"/>
              <a:chOff x="-57150" y="0"/>
              <a:chExt cx="3778101" cy="6858001"/>
            </a:xfrm>
          </p:grpSpPr>
          <p:pic>
            <p:nvPicPr>
              <p:cNvPr id="7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5257800"/>
                <a:ext cx="3429000" cy="927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52800" y="5314950"/>
                <a:ext cx="362192" cy="1543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57450" y="5314949"/>
                <a:ext cx="362192" cy="1543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09875" y="5676900"/>
                <a:ext cx="555648" cy="118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62100" y="5314949"/>
                <a:ext cx="362192" cy="1543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914525" y="5676900"/>
                <a:ext cx="555648" cy="118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66750" y="5314949"/>
                <a:ext cx="362192" cy="1543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19175" y="5676900"/>
                <a:ext cx="555648" cy="118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5676900"/>
                <a:ext cx="679473" cy="1181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-3752" t="15012"/>
              <a:stretch>
                <a:fillRect/>
              </a:stretch>
            </p:blipFill>
            <p:spPr bwMode="auto">
              <a:xfrm>
                <a:off x="2818356" y="4764"/>
                <a:ext cx="902595" cy="5556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-3752" t="17278" r="29514"/>
              <a:stretch>
                <a:fillRect/>
              </a:stretch>
            </p:blipFill>
            <p:spPr bwMode="auto">
              <a:xfrm>
                <a:off x="2117942" y="0"/>
                <a:ext cx="832980" cy="54790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-3752" t="19852" r="29514"/>
              <a:stretch>
                <a:fillRect/>
              </a:stretch>
            </p:blipFill>
            <p:spPr bwMode="auto">
              <a:xfrm>
                <a:off x="1066800" y="0"/>
                <a:ext cx="1111684" cy="54488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-3752" t="22372" r="29514"/>
              <a:stretch>
                <a:fillRect/>
              </a:stretch>
            </p:blipFill>
            <p:spPr bwMode="auto">
              <a:xfrm>
                <a:off x="-57150" y="0"/>
                <a:ext cx="1200149" cy="5387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Even the demons  </a:t>
            </a:r>
            <a:r>
              <a:rPr lang="en-US" sz="3200" b="1" dirty="0" smtClean="0"/>
              <a:t>Have Faith</a:t>
            </a:r>
            <a:r>
              <a:rPr lang="en-US" sz="3200" b="1" dirty="0" smtClean="0">
                <a:solidFill>
                  <a:srgbClr val="FFFF00"/>
                </a:solidFill>
              </a:rPr>
              <a:t/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but what kind of Faith?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375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James 2:19,21 “</a:t>
            </a:r>
            <a:r>
              <a:rPr lang="en-US" b="1" dirty="0" err="1" smtClean="0">
                <a:solidFill>
                  <a:srgbClr val="FFFF00"/>
                </a:solidFill>
              </a:rPr>
              <a:t>Sumasampalataya</a:t>
            </a:r>
            <a:r>
              <a:rPr lang="en-US" b="1" dirty="0" smtClean="0">
                <a:solidFill>
                  <a:srgbClr val="FFFF00"/>
                </a:solidFill>
              </a:rPr>
              <a:t> ka </a:t>
            </a:r>
            <a:r>
              <a:rPr lang="en-US" b="1" dirty="0" err="1" smtClean="0">
                <a:solidFill>
                  <a:schemeClr val="tx2"/>
                </a:solidFill>
              </a:rPr>
              <a:t>na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ang</a:t>
            </a:r>
            <a:r>
              <a:rPr lang="en-US" b="1" dirty="0" smtClean="0">
                <a:solidFill>
                  <a:schemeClr val="tx2"/>
                </a:solidFill>
              </a:rPr>
              <a:t> Dios ay IISA</a:t>
            </a:r>
            <a:r>
              <a:rPr lang="en-US" b="1" dirty="0" smtClean="0">
                <a:solidFill>
                  <a:srgbClr val="FFFF00"/>
                </a:solidFill>
              </a:rPr>
              <a:t>: </a:t>
            </a:r>
            <a:r>
              <a:rPr lang="en-US" b="1" dirty="0" err="1" smtClean="0">
                <a:solidFill>
                  <a:srgbClr val="FFFF00"/>
                </a:solidFill>
              </a:rPr>
              <a:t>mabuti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iyong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ginagawa</a:t>
            </a:r>
            <a:r>
              <a:rPr lang="en-US" b="1" dirty="0" smtClean="0">
                <a:solidFill>
                  <a:srgbClr val="FFFF00"/>
                </a:solidFill>
              </a:rPr>
              <a:t>. </a:t>
            </a:r>
            <a:r>
              <a:rPr lang="en-US" b="1" dirty="0" err="1" smtClean="0">
                <a:solidFill>
                  <a:srgbClr val="FFFF00"/>
                </a:solidFill>
              </a:rPr>
              <a:t>Ang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mga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demonyo</a:t>
            </a:r>
            <a:r>
              <a:rPr lang="en-US" b="1" dirty="0" smtClean="0">
                <a:solidFill>
                  <a:srgbClr val="FFFF00"/>
                </a:solidFill>
              </a:rPr>
              <a:t> man ay </a:t>
            </a:r>
            <a:r>
              <a:rPr lang="en-US" b="1" dirty="0" err="1" smtClean="0">
                <a:solidFill>
                  <a:srgbClr val="FFFF00"/>
                </a:solidFill>
              </a:rPr>
              <a:t>sumasampalataya</a:t>
            </a:r>
            <a:r>
              <a:rPr lang="en-US" b="1" dirty="0" smtClean="0">
                <a:solidFill>
                  <a:srgbClr val="FFFF00"/>
                </a:solidFill>
              </a:rPr>
              <a:t> at </a:t>
            </a:r>
            <a:r>
              <a:rPr lang="en-US" b="1" dirty="0" err="1" smtClean="0">
                <a:solidFill>
                  <a:srgbClr val="FFFF00"/>
                </a:solidFill>
              </a:rPr>
              <a:t>nanginginig</a:t>
            </a:r>
            <a:r>
              <a:rPr lang="en-US" b="1" dirty="0" smtClean="0">
                <a:solidFill>
                  <a:srgbClr val="FFFF00"/>
                </a:solidFill>
              </a:rPr>
              <a:t> pa.”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Hindi </a:t>
            </a:r>
            <a:r>
              <a:rPr lang="en-US" b="1" dirty="0" err="1" smtClean="0">
                <a:solidFill>
                  <a:srgbClr val="FFFF00"/>
                </a:solidFill>
              </a:rPr>
              <a:t>ba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ating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amang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si</a:t>
            </a:r>
            <a:r>
              <a:rPr lang="en-US" b="1" dirty="0" smtClean="0">
                <a:solidFill>
                  <a:srgbClr val="FFFF00"/>
                </a:solidFill>
              </a:rPr>
              <a:t> Abraham </a:t>
            </a:r>
            <a:r>
              <a:rPr lang="en-US" b="1" dirty="0" smtClean="0">
                <a:solidFill>
                  <a:schemeClr val="tx2"/>
                </a:solidFill>
              </a:rPr>
              <a:t>ay </a:t>
            </a:r>
            <a:r>
              <a:rPr lang="en-US" b="1" dirty="0" err="1" smtClean="0">
                <a:solidFill>
                  <a:schemeClr val="tx2"/>
                </a:solidFill>
              </a:rPr>
              <a:t>inaring-ganap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sa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pamamagitan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mga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gawa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</a:rPr>
              <a:t>na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kanyang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inihandog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si</a:t>
            </a:r>
            <a:r>
              <a:rPr lang="en-US" b="1" dirty="0" smtClean="0">
                <a:solidFill>
                  <a:srgbClr val="FFFF00"/>
                </a:solidFill>
              </a:rPr>
              <a:t> Isaac </a:t>
            </a:r>
            <a:r>
              <a:rPr lang="en-US" b="1" dirty="0" err="1" smtClean="0">
                <a:solidFill>
                  <a:srgbClr val="FFFF00"/>
                </a:solidFill>
              </a:rPr>
              <a:t>na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kanyang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anak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ibabaw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dambana</a:t>
            </a:r>
            <a:r>
              <a:rPr lang="en-US" b="1" dirty="0" smtClean="0">
                <a:solidFill>
                  <a:srgbClr val="FFFF00"/>
                </a:solidFill>
              </a:rPr>
              <a:t>?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Heb. 2:26 “</a:t>
            </a:r>
            <a:r>
              <a:rPr lang="en-US" b="1" dirty="0" err="1" smtClean="0">
                <a:solidFill>
                  <a:srgbClr val="FFFF00"/>
                </a:solidFill>
              </a:rPr>
              <a:t>sapagka’t</a:t>
            </a:r>
            <a:r>
              <a:rPr lang="en-US" b="1" dirty="0" smtClean="0">
                <a:solidFill>
                  <a:srgbClr val="FFFF00"/>
                </a:solidFill>
              </a:rPr>
              <a:t> kung </a:t>
            </a:r>
            <a:r>
              <a:rPr lang="en-US" b="1" dirty="0" err="1" smtClean="0">
                <a:solidFill>
                  <a:srgbClr val="FFFF00"/>
                </a:solidFill>
              </a:rPr>
              <a:t>paanong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katawan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na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walang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espiritu</a:t>
            </a:r>
            <a:r>
              <a:rPr lang="en-US" b="1" dirty="0" smtClean="0">
                <a:solidFill>
                  <a:srgbClr val="FFFF00"/>
                </a:solidFill>
              </a:rPr>
              <a:t> ay </a:t>
            </a:r>
            <a:r>
              <a:rPr lang="en-US" b="1" dirty="0" err="1" smtClean="0">
                <a:solidFill>
                  <a:srgbClr val="FFFF00"/>
                </a:solidFill>
              </a:rPr>
              <a:t>patay</a:t>
            </a:r>
            <a:r>
              <a:rPr lang="en-US" b="1" dirty="0" smtClean="0">
                <a:solidFill>
                  <a:srgbClr val="FFFF00"/>
                </a:solidFill>
              </a:rPr>
              <a:t>, ay </a:t>
            </a:r>
            <a:r>
              <a:rPr lang="en-US" b="1" dirty="0" err="1" smtClean="0">
                <a:solidFill>
                  <a:srgbClr val="FFFF00"/>
                </a:solidFill>
              </a:rPr>
              <a:t>gayon</a:t>
            </a:r>
            <a:r>
              <a:rPr lang="en-US" b="1" dirty="0" smtClean="0">
                <a:solidFill>
                  <a:srgbClr val="FFFF00"/>
                </a:solidFill>
              </a:rPr>
              <a:t> din </a:t>
            </a:r>
            <a:r>
              <a:rPr lang="en-US" b="1" dirty="0" err="1" smtClean="0">
                <a:solidFill>
                  <a:srgbClr val="FFFF00"/>
                </a:solidFill>
              </a:rPr>
              <a:t>ang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pananampalatayang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walang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gawa</a:t>
            </a:r>
            <a:r>
              <a:rPr lang="en-US" b="1" dirty="0" smtClean="0">
                <a:solidFill>
                  <a:srgbClr val="FFFF00"/>
                </a:solidFill>
              </a:rPr>
              <a:t> ay </a:t>
            </a:r>
            <a:r>
              <a:rPr lang="en-US" b="1" dirty="0" err="1" smtClean="0">
                <a:solidFill>
                  <a:srgbClr val="FFFF00"/>
                </a:solidFill>
              </a:rPr>
              <a:t>patay</a:t>
            </a:r>
            <a:r>
              <a:rPr lang="en-US" b="1" dirty="0" smtClean="0">
                <a:solidFill>
                  <a:srgbClr val="FFFF00"/>
                </a:solidFill>
              </a:rPr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Some people say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487375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“</a:t>
            </a:r>
            <a:r>
              <a:rPr lang="en-US" sz="2800" b="1" dirty="0" err="1" smtClean="0"/>
              <a:t>Sumampalataya</a:t>
            </a:r>
            <a:r>
              <a:rPr lang="en-US" sz="2800" b="1" dirty="0" smtClean="0"/>
              <a:t> ka </a:t>
            </a:r>
            <a:r>
              <a:rPr lang="en-US" sz="2800" b="1" dirty="0" err="1" smtClean="0"/>
              <a:t>lang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ligtas</a:t>
            </a:r>
            <a:r>
              <a:rPr lang="en-US" sz="2800" b="1" dirty="0" smtClean="0"/>
              <a:t> ka </a:t>
            </a:r>
            <a:r>
              <a:rPr lang="en-US" sz="2800" b="1" dirty="0" err="1" smtClean="0"/>
              <a:t>na</a:t>
            </a:r>
            <a:r>
              <a:rPr lang="en-US" sz="2800" b="1" dirty="0" smtClean="0"/>
              <a:t>”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“</a:t>
            </a:r>
            <a:r>
              <a:rPr lang="en-US" sz="2800" b="1" dirty="0" err="1" smtClean="0"/>
              <a:t>Sumampalataya</a:t>
            </a:r>
            <a:r>
              <a:rPr lang="en-US" sz="2800" b="1" dirty="0" smtClean="0"/>
              <a:t> ka </a:t>
            </a:r>
            <a:r>
              <a:rPr lang="en-US" sz="2800" b="1" dirty="0" err="1" smtClean="0"/>
              <a:t>lang</a:t>
            </a:r>
            <a:r>
              <a:rPr lang="en-US" sz="2800" b="1" dirty="0" smtClean="0"/>
              <a:t> Hindi </a:t>
            </a:r>
            <a:r>
              <a:rPr lang="en-US" sz="2800" b="1" dirty="0" err="1" smtClean="0"/>
              <a:t>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kailangang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sundin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Kautusan</a:t>
            </a:r>
            <a:r>
              <a:rPr lang="en-US" sz="2800" b="1" dirty="0" smtClean="0"/>
              <a:t>”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“</a:t>
            </a:r>
            <a:r>
              <a:rPr lang="en-US" sz="2800" b="1" dirty="0" err="1" smtClean="0"/>
              <a:t>Sumampalataya</a:t>
            </a:r>
            <a:r>
              <a:rPr lang="en-US" sz="2800" b="1" dirty="0" smtClean="0"/>
              <a:t> ka </a:t>
            </a:r>
            <a:r>
              <a:rPr lang="en-US" sz="2800" b="1" dirty="0" err="1" smtClean="0"/>
              <a:t>lang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magiging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maayos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buhay</a:t>
            </a:r>
            <a:r>
              <a:rPr lang="en-US" sz="2800" b="1" dirty="0" smtClean="0"/>
              <a:t> mo”</a:t>
            </a:r>
          </a:p>
          <a:p>
            <a:endParaRPr lang="en-US" sz="2800" b="1" dirty="0"/>
          </a:p>
          <a:p>
            <a:r>
              <a:rPr lang="en-US" sz="2800" b="1" dirty="0" smtClean="0">
                <a:solidFill>
                  <a:srgbClr val="FF0000"/>
                </a:solidFill>
              </a:rPr>
              <a:t>These are all Fallacies o </a:t>
            </a:r>
            <a:r>
              <a:rPr lang="en-US" sz="2800" b="1" dirty="0" err="1" smtClean="0">
                <a:solidFill>
                  <a:srgbClr val="FF0000"/>
                </a:solidFill>
              </a:rPr>
              <a:t>maling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kaisipan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Where does Faith really come from?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487375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Rom. 10:14 </a:t>
            </a:r>
            <a:r>
              <a:rPr lang="en-US" sz="2800" dirty="0" smtClean="0"/>
              <a:t>“</a:t>
            </a:r>
            <a:r>
              <a:rPr lang="en-US" sz="2800" dirty="0" err="1" smtClean="0"/>
              <a:t>Paano</a:t>
            </a:r>
            <a:r>
              <a:rPr lang="en-US" sz="2800" dirty="0" smtClean="0"/>
              <a:t> </a:t>
            </a:r>
            <a:r>
              <a:rPr lang="en-US" sz="2800" dirty="0" err="1" smtClean="0"/>
              <a:t>nga</a:t>
            </a:r>
            <a:r>
              <a:rPr lang="en-US" sz="2800" dirty="0" smtClean="0"/>
              <a:t> </a:t>
            </a:r>
            <a:r>
              <a:rPr lang="en-US" sz="2800" dirty="0" err="1" smtClean="0"/>
              <a:t>sila</a:t>
            </a:r>
            <a:r>
              <a:rPr lang="en-US" sz="2800" dirty="0" smtClean="0"/>
              <a:t> </a:t>
            </a:r>
            <a:r>
              <a:rPr lang="en-US" sz="2800" dirty="0" err="1" smtClean="0"/>
              <a:t>magsisitawag</a:t>
            </a:r>
            <a:r>
              <a:rPr lang="en-US" sz="2800" dirty="0" smtClean="0"/>
              <a:t> </a:t>
            </a:r>
            <a:r>
              <a:rPr lang="en-US" sz="2800" dirty="0" err="1" smtClean="0"/>
              <a:t>doon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hindi</a:t>
            </a:r>
            <a:r>
              <a:rPr lang="en-US" sz="2800" dirty="0" smtClean="0"/>
              <a:t> </a:t>
            </a:r>
            <a:r>
              <a:rPr lang="en-US" sz="2800" dirty="0" err="1" smtClean="0"/>
              <a:t>nila</a:t>
            </a:r>
            <a:r>
              <a:rPr lang="en-US" sz="2800" dirty="0" smtClean="0"/>
              <a:t> </a:t>
            </a:r>
            <a:r>
              <a:rPr lang="en-US" sz="2800" dirty="0" err="1" smtClean="0"/>
              <a:t>sinasampalatayanan</a:t>
            </a:r>
            <a:r>
              <a:rPr lang="en-US" sz="2800" dirty="0" smtClean="0"/>
              <a:t>? At </a:t>
            </a:r>
            <a:r>
              <a:rPr lang="en-US" sz="2800" dirty="0" err="1" smtClean="0"/>
              <a:t>paano</a:t>
            </a:r>
            <a:r>
              <a:rPr lang="en-US" sz="2800" dirty="0" smtClean="0"/>
              <a:t> </a:t>
            </a:r>
            <a:r>
              <a:rPr lang="en-US" sz="2800" dirty="0" err="1" smtClean="0"/>
              <a:t>sila</a:t>
            </a:r>
            <a:r>
              <a:rPr lang="en-US" sz="2800" dirty="0" smtClean="0"/>
              <a:t> </a:t>
            </a:r>
            <a:r>
              <a:rPr lang="en-US" sz="2800" dirty="0" err="1" smtClean="0"/>
              <a:t>magsisisampalataya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kaniya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hindi</a:t>
            </a:r>
            <a:r>
              <a:rPr lang="en-US" sz="2800" dirty="0" smtClean="0"/>
              <a:t> </a:t>
            </a:r>
            <a:r>
              <a:rPr lang="en-US" sz="2800" dirty="0" err="1" smtClean="0"/>
              <a:t>nila</a:t>
            </a:r>
            <a:r>
              <a:rPr lang="en-US" sz="2800" dirty="0" smtClean="0"/>
              <a:t> </a:t>
            </a:r>
            <a:r>
              <a:rPr lang="en-US" sz="2800" dirty="0" err="1" smtClean="0"/>
              <a:t>napakinggan</a:t>
            </a:r>
            <a:r>
              <a:rPr lang="en-US" sz="2800" dirty="0" smtClean="0"/>
              <a:t>? At </a:t>
            </a:r>
            <a:r>
              <a:rPr lang="en-US" sz="2800" dirty="0" err="1" smtClean="0"/>
              <a:t>paanon</a:t>
            </a:r>
            <a:r>
              <a:rPr lang="en-US" sz="2800" dirty="0" smtClean="0"/>
              <a:t> </a:t>
            </a:r>
            <a:r>
              <a:rPr lang="en-US" sz="2800" dirty="0" err="1" smtClean="0"/>
              <a:t>sila</a:t>
            </a:r>
            <a:r>
              <a:rPr lang="en-US" sz="2800" dirty="0" smtClean="0"/>
              <a:t> </a:t>
            </a:r>
            <a:r>
              <a:rPr lang="en-US" sz="2800" dirty="0" err="1" smtClean="0"/>
              <a:t>mangakikinig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walang</a:t>
            </a:r>
            <a:r>
              <a:rPr lang="en-US" sz="2800" dirty="0" smtClean="0"/>
              <a:t> </a:t>
            </a:r>
            <a:r>
              <a:rPr lang="en-US" sz="2800" dirty="0" err="1" smtClean="0"/>
              <a:t>tagapangaral</a:t>
            </a:r>
            <a:r>
              <a:rPr lang="en-US" sz="2800" dirty="0" smtClean="0"/>
              <a:t>”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Rom. 10:17 </a:t>
            </a:r>
            <a:r>
              <a:rPr lang="en-US" sz="2800" dirty="0" smtClean="0"/>
              <a:t>“</a:t>
            </a:r>
            <a:r>
              <a:rPr lang="en-US" sz="2800" dirty="0" err="1" smtClean="0"/>
              <a:t>kaya</a:t>
            </a:r>
            <a:r>
              <a:rPr lang="en-US" sz="2800" dirty="0" smtClean="0"/>
              <a:t> </a:t>
            </a:r>
            <a:r>
              <a:rPr lang="en-US" sz="2800" dirty="0" err="1" smtClean="0"/>
              <a:t>nga</a:t>
            </a:r>
            <a:r>
              <a:rPr lang="en-US" sz="2800" dirty="0" smtClean="0"/>
              <a:t> </a:t>
            </a:r>
            <a:r>
              <a:rPr lang="en-US" sz="2800" dirty="0" err="1" smtClean="0"/>
              <a:t>ang</a:t>
            </a:r>
            <a:r>
              <a:rPr lang="en-US" sz="2800" dirty="0" smtClean="0"/>
              <a:t> </a:t>
            </a:r>
            <a:r>
              <a:rPr lang="en-US" sz="2800" dirty="0" err="1" smtClean="0"/>
              <a:t>paniniwala</a:t>
            </a:r>
            <a:r>
              <a:rPr lang="en-US" sz="2800" dirty="0" smtClean="0"/>
              <a:t> ay </a:t>
            </a:r>
            <a:r>
              <a:rPr lang="en-US" sz="2800" dirty="0" err="1" smtClean="0"/>
              <a:t>nanggagaling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pakikinig</a:t>
            </a:r>
            <a:r>
              <a:rPr lang="en-US" sz="2800" dirty="0" smtClean="0"/>
              <a:t>, at </a:t>
            </a:r>
            <a:r>
              <a:rPr lang="en-US" sz="2800" dirty="0" err="1" smtClean="0"/>
              <a:t>ang</a:t>
            </a:r>
            <a:r>
              <a:rPr lang="en-US" sz="2800" dirty="0" smtClean="0"/>
              <a:t> </a:t>
            </a:r>
            <a:r>
              <a:rPr lang="en-US" sz="2800" dirty="0" err="1" smtClean="0"/>
              <a:t>pakikinig</a:t>
            </a:r>
            <a:r>
              <a:rPr lang="en-US" sz="2800" dirty="0" smtClean="0"/>
              <a:t> ay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pamamagitan</a:t>
            </a:r>
            <a:r>
              <a:rPr lang="en-US" sz="2800" dirty="0" smtClean="0"/>
              <a:t> </a:t>
            </a:r>
            <a:r>
              <a:rPr lang="en-US" sz="2800" dirty="0" err="1" smtClean="0"/>
              <a:t>ng</a:t>
            </a:r>
            <a:r>
              <a:rPr lang="en-US" sz="2800" dirty="0" smtClean="0"/>
              <a:t> </a:t>
            </a:r>
            <a:r>
              <a:rPr lang="en-US" sz="2800" b="1" dirty="0" err="1" smtClean="0"/>
              <a:t>salita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ni</a:t>
            </a:r>
            <a:r>
              <a:rPr lang="en-US" sz="2800" b="1" dirty="0" smtClean="0"/>
              <a:t> Cristo.”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What are the words of Christ</a:t>
            </a:r>
            <a:br>
              <a:rPr lang="en-US" sz="3600" b="1" dirty="0" smtClean="0"/>
            </a:br>
            <a:r>
              <a:rPr lang="en-US" sz="3600" b="1" dirty="0" smtClean="0"/>
              <a:t>that we need to believe?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305800" cy="472135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John 13:35 </a:t>
            </a:r>
            <a:r>
              <a:rPr lang="en-US" sz="2800" dirty="0" smtClean="0"/>
              <a:t>“</a:t>
            </a:r>
            <a:r>
              <a:rPr lang="en-US" sz="2800" dirty="0" err="1" smtClean="0"/>
              <a:t>sa</a:t>
            </a:r>
            <a:r>
              <a:rPr lang="en-US" sz="2800" dirty="0" smtClean="0"/>
              <a:t>  </a:t>
            </a:r>
            <a:r>
              <a:rPr lang="en-US" sz="2800" dirty="0" err="1" smtClean="0"/>
              <a:t>ganito’y</a:t>
            </a:r>
            <a:r>
              <a:rPr lang="en-US" sz="2800" dirty="0" smtClean="0"/>
              <a:t> </a:t>
            </a:r>
            <a:r>
              <a:rPr lang="en-US" sz="2800" dirty="0" err="1" smtClean="0"/>
              <a:t>makikilala</a:t>
            </a:r>
            <a:r>
              <a:rPr lang="en-US" sz="2800" dirty="0" smtClean="0"/>
              <a:t> </a:t>
            </a:r>
            <a:r>
              <a:rPr lang="en-US" sz="2800" dirty="0" err="1" smtClean="0"/>
              <a:t>ng</a:t>
            </a:r>
            <a:r>
              <a:rPr lang="en-US" sz="2800" dirty="0" smtClean="0"/>
              <a:t> </a:t>
            </a:r>
            <a:r>
              <a:rPr lang="en-US" sz="2800" dirty="0" err="1" smtClean="0"/>
              <a:t>lahat</a:t>
            </a:r>
            <a:r>
              <a:rPr lang="en-US" sz="2800" dirty="0" smtClean="0"/>
              <a:t> </a:t>
            </a:r>
            <a:r>
              <a:rPr lang="en-US" sz="2800" dirty="0" err="1" smtClean="0"/>
              <a:t>ng</a:t>
            </a:r>
            <a:r>
              <a:rPr lang="en-US" sz="2800" dirty="0" smtClean="0"/>
              <a:t> </a:t>
            </a:r>
            <a:r>
              <a:rPr lang="en-US" sz="2800" dirty="0" err="1" smtClean="0"/>
              <a:t>mga</a:t>
            </a:r>
            <a:r>
              <a:rPr lang="en-US" sz="2800" dirty="0" smtClean="0"/>
              <a:t> </a:t>
            </a:r>
            <a:r>
              <a:rPr lang="en-US" sz="2800" dirty="0" err="1" smtClean="0"/>
              <a:t>tao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kayo ay </a:t>
            </a:r>
            <a:r>
              <a:rPr lang="en-US" sz="2800" dirty="0" err="1" smtClean="0"/>
              <a:t>Aking</a:t>
            </a:r>
            <a:r>
              <a:rPr lang="en-US" sz="2800" dirty="0" smtClean="0"/>
              <a:t> </a:t>
            </a:r>
            <a:r>
              <a:rPr lang="en-US" sz="2800" dirty="0" err="1" smtClean="0"/>
              <a:t>mga</a:t>
            </a:r>
            <a:r>
              <a:rPr lang="en-US" sz="2800" dirty="0" smtClean="0"/>
              <a:t> </a:t>
            </a:r>
            <a:r>
              <a:rPr lang="en-US" sz="2800" dirty="0" err="1" smtClean="0"/>
              <a:t>alagad</a:t>
            </a:r>
            <a:r>
              <a:rPr lang="en-US" sz="2800" dirty="0" smtClean="0"/>
              <a:t>, kung kayo ay may </a:t>
            </a:r>
            <a:r>
              <a:rPr lang="en-US" sz="2800" dirty="0" err="1" smtClean="0"/>
              <a:t>pag</a:t>
            </a:r>
            <a:r>
              <a:rPr lang="en-US" sz="2800" dirty="0" smtClean="0"/>
              <a:t> </a:t>
            </a:r>
            <a:r>
              <a:rPr lang="en-US" sz="2800" dirty="0" err="1" smtClean="0"/>
              <a:t>ibig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isa’t</a:t>
            </a:r>
            <a:r>
              <a:rPr lang="en-US" sz="2800" dirty="0" smtClean="0"/>
              <a:t> </a:t>
            </a:r>
            <a:r>
              <a:rPr lang="en-US" sz="2800" dirty="0" err="1" smtClean="0"/>
              <a:t>isa</a:t>
            </a:r>
            <a:r>
              <a:rPr lang="en-US" sz="2800" dirty="0" smtClean="0"/>
              <a:t>.”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John 14:21 </a:t>
            </a:r>
            <a:r>
              <a:rPr lang="en-US" sz="2800" dirty="0" smtClean="0"/>
              <a:t>“</a:t>
            </a:r>
            <a:r>
              <a:rPr lang="en-US" sz="2800" dirty="0" err="1" smtClean="0"/>
              <a:t>ang</a:t>
            </a:r>
            <a:r>
              <a:rPr lang="en-US" sz="2800" dirty="0" smtClean="0"/>
              <a:t> </a:t>
            </a:r>
            <a:r>
              <a:rPr lang="en-US" sz="2800" dirty="0" err="1" smtClean="0"/>
              <a:t>mayroon</a:t>
            </a:r>
            <a:r>
              <a:rPr lang="en-US" sz="2800" dirty="0" smtClean="0"/>
              <a:t> </a:t>
            </a:r>
            <a:r>
              <a:rPr lang="en-US" sz="2800" dirty="0" err="1" smtClean="0"/>
              <a:t>ng</a:t>
            </a:r>
            <a:r>
              <a:rPr lang="en-US" sz="2800" dirty="0" smtClean="0"/>
              <a:t> </a:t>
            </a:r>
            <a:r>
              <a:rPr lang="en-US" sz="2800" dirty="0" err="1" smtClean="0"/>
              <a:t>Aking</a:t>
            </a:r>
            <a:r>
              <a:rPr lang="en-US" sz="2800" dirty="0" smtClean="0"/>
              <a:t> </a:t>
            </a:r>
            <a:r>
              <a:rPr lang="en-US" sz="2800" dirty="0" err="1" smtClean="0"/>
              <a:t>mga</a:t>
            </a:r>
            <a:r>
              <a:rPr lang="en-US" sz="2800" dirty="0" smtClean="0"/>
              <a:t> </a:t>
            </a:r>
            <a:r>
              <a:rPr lang="en-US" sz="2800" dirty="0" err="1" smtClean="0"/>
              <a:t>utos</a:t>
            </a:r>
            <a:r>
              <a:rPr lang="en-US" sz="2800" dirty="0" smtClean="0"/>
              <a:t>, at </a:t>
            </a:r>
            <a:r>
              <a:rPr lang="en-US" sz="2800" dirty="0" err="1" smtClean="0"/>
              <a:t>tinitupad</a:t>
            </a:r>
            <a:r>
              <a:rPr lang="en-US" sz="2800" dirty="0" smtClean="0"/>
              <a:t> </a:t>
            </a:r>
            <a:r>
              <a:rPr lang="en-US" sz="2800" dirty="0" err="1" smtClean="0"/>
              <a:t>ang</a:t>
            </a:r>
            <a:r>
              <a:rPr lang="en-US" sz="2800" dirty="0" smtClean="0"/>
              <a:t> </a:t>
            </a:r>
            <a:r>
              <a:rPr lang="en-US" sz="2800" dirty="0" err="1" smtClean="0"/>
              <a:t>mga</a:t>
            </a:r>
            <a:r>
              <a:rPr lang="en-US" sz="2800" dirty="0" smtClean="0"/>
              <a:t> </a:t>
            </a:r>
            <a:r>
              <a:rPr lang="en-US" sz="2800" dirty="0" err="1" smtClean="0"/>
              <a:t>yaon</a:t>
            </a:r>
            <a:r>
              <a:rPr lang="en-US" sz="2800" dirty="0" smtClean="0"/>
              <a:t>, </a:t>
            </a:r>
            <a:r>
              <a:rPr lang="en-US" sz="2800" b="1" dirty="0" smtClean="0"/>
              <a:t>ay </a:t>
            </a:r>
            <a:r>
              <a:rPr lang="en-US" sz="2800" b="1" dirty="0" err="1" smtClean="0"/>
              <a:t>siyang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umiibig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</a:t>
            </a:r>
            <a:r>
              <a:rPr lang="en-US" sz="2800" b="1" dirty="0" smtClean="0"/>
              <a:t> Akin</a:t>
            </a:r>
            <a:r>
              <a:rPr lang="en-US" sz="2800" dirty="0" smtClean="0"/>
              <a:t>: at </a:t>
            </a:r>
            <a:r>
              <a:rPr lang="en-US" sz="2800" b="1" dirty="0" err="1" smtClean="0"/>
              <a:t>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umiibig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</a:t>
            </a:r>
            <a:r>
              <a:rPr lang="en-US" sz="2800" b="1" dirty="0" smtClean="0"/>
              <a:t> Akin ay </a:t>
            </a:r>
            <a:r>
              <a:rPr lang="en-US" sz="2800" b="1" dirty="0" err="1" smtClean="0"/>
              <a:t>iibigin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Aking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Ama</a:t>
            </a:r>
            <a:r>
              <a:rPr lang="en-US" sz="2800" dirty="0" smtClean="0"/>
              <a:t>, at </a:t>
            </a:r>
            <a:r>
              <a:rPr lang="en-US" sz="2800" dirty="0" err="1" smtClean="0"/>
              <a:t>siya’y</a:t>
            </a:r>
            <a:r>
              <a:rPr lang="en-US" sz="2800" dirty="0" smtClean="0"/>
              <a:t> </a:t>
            </a:r>
            <a:r>
              <a:rPr lang="en-US" sz="2800" dirty="0" err="1" smtClean="0"/>
              <a:t>iibigin</a:t>
            </a:r>
            <a:r>
              <a:rPr lang="en-US" sz="2800" dirty="0" smtClean="0"/>
              <a:t> </a:t>
            </a:r>
            <a:r>
              <a:rPr lang="en-US" sz="2800" dirty="0" err="1" smtClean="0"/>
              <a:t>Ko</a:t>
            </a:r>
            <a:r>
              <a:rPr lang="en-US" sz="2800" dirty="0" smtClean="0"/>
              <a:t>, at </a:t>
            </a:r>
            <a:r>
              <a:rPr lang="en-US" sz="2800" dirty="0" err="1" smtClean="0"/>
              <a:t>Ako’y</a:t>
            </a:r>
            <a:r>
              <a:rPr lang="en-US" sz="2800" dirty="0" smtClean="0"/>
              <a:t> </a:t>
            </a:r>
            <a:r>
              <a:rPr lang="en-US" sz="2800" dirty="0" err="1" smtClean="0"/>
              <a:t>magpapahayag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kaniya</a:t>
            </a:r>
            <a:r>
              <a:rPr lang="en-US" sz="2800" dirty="0" smtClean="0"/>
              <a:t>.”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305800" cy="594055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John 3:3 </a:t>
            </a:r>
            <a:r>
              <a:rPr lang="en-US" sz="2800" dirty="0" smtClean="0"/>
              <a:t>“</a:t>
            </a:r>
            <a:r>
              <a:rPr lang="en-US" sz="2800" dirty="0" err="1" smtClean="0"/>
              <a:t>sumagot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Jesus at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kaniya’y</a:t>
            </a:r>
            <a:r>
              <a:rPr lang="en-US" sz="2800" dirty="0" smtClean="0"/>
              <a:t> </a:t>
            </a:r>
            <a:r>
              <a:rPr lang="en-US" sz="2800" dirty="0" err="1" smtClean="0"/>
              <a:t>sinabi</a:t>
            </a:r>
            <a:r>
              <a:rPr lang="en-US" sz="2800" dirty="0" smtClean="0"/>
              <a:t>, </a:t>
            </a:r>
            <a:r>
              <a:rPr lang="en-US" sz="2800" dirty="0" err="1" smtClean="0"/>
              <a:t>katotohanan</a:t>
            </a:r>
            <a:r>
              <a:rPr lang="en-US" sz="2800" dirty="0" smtClean="0"/>
              <a:t>, </a:t>
            </a:r>
            <a:r>
              <a:rPr lang="en-US" sz="2800" dirty="0" err="1" smtClean="0"/>
              <a:t>katotohanang</a:t>
            </a:r>
            <a:r>
              <a:rPr lang="en-US" sz="2800" dirty="0" smtClean="0"/>
              <a:t> </a:t>
            </a:r>
            <a:r>
              <a:rPr lang="en-US" sz="2800" dirty="0" err="1" smtClean="0"/>
              <a:t>sinasabi</a:t>
            </a:r>
            <a:r>
              <a:rPr lang="en-US" sz="2800" dirty="0" smtClean="0"/>
              <a:t> </a:t>
            </a:r>
            <a:r>
              <a:rPr lang="en-US" sz="2800" dirty="0" err="1" smtClean="0"/>
              <a:t>Ko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iyo</a:t>
            </a:r>
            <a:r>
              <a:rPr lang="en-US" sz="2800" dirty="0" smtClean="0"/>
              <a:t>, </a:t>
            </a:r>
            <a:r>
              <a:rPr lang="en-US" sz="2800" dirty="0" err="1" smtClean="0"/>
              <a:t>maliban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ang</a:t>
            </a:r>
            <a:r>
              <a:rPr lang="en-US" sz="2800" dirty="0" smtClean="0"/>
              <a:t> </a:t>
            </a:r>
            <a:r>
              <a:rPr lang="en-US" sz="2800" dirty="0" err="1" smtClean="0"/>
              <a:t>tao’y</a:t>
            </a:r>
            <a:r>
              <a:rPr lang="en-US" sz="2800" dirty="0" smtClean="0"/>
              <a:t> </a:t>
            </a:r>
            <a:r>
              <a:rPr lang="en-US" sz="2800" dirty="0" err="1" smtClean="0"/>
              <a:t>ipanganak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muli</a:t>
            </a:r>
            <a:r>
              <a:rPr lang="en-US" sz="2800" dirty="0" smtClean="0"/>
              <a:t>, ay </a:t>
            </a:r>
            <a:r>
              <a:rPr lang="en-US" sz="2800" dirty="0" err="1" smtClean="0"/>
              <a:t>hindi</a:t>
            </a:r>
            <a:r>
              <a:rPr lang="en-US" sz="2800" dirty="0" smtClean="0"/>
              <a:t> </a:t>
            </a:r>
            <a:r>
              <a:rPr lang="en-US" sz="2800" dirty="0" err="1" smtClean="0"/>
              <a:t>siya</a:t>
            </a:r>
            <a:r>
              <a:rPr lang="en-US" sz="2800" dirty="0" smtClean="0"/>
              <a:t> </a:t>
            </a:r>
            <a:r>
              <a:rPr lang="en-US" sz="2800" dirty="0" err="1" smtClean="0"/>
              <a:t>makakakita</a:t>
            </a:r>
            <a:r>
              <a:rPr lang="en-US" sz="2800" dirty="0" smtClean="0"/>
              <a:t> </a:t>
            </a:r>
            <a:r>
              <a:rPr lang="en-US" sz="2800" dirty="0" err="1" smtClean="0"/>
              <a:t>ng</a:t>
            </a:r>
            <a:r>
              <a:rPr lang="en-US" sz="2800" dirty="0" smtClean="0"/>
              <a:t> </a:t>
            </a:r>
            <a:r>
              <a:rPr lang="en-US" sz="2800" dirty="0" err="1" smtClean="0"/>
              <a:t>kaharian</a:t>
            </a:r>
            <a:r>
              <a:rPr lang="en-US" sz="2800" dirty="0" smtClean="0"/>
              <a:t> </a:t>
            </a:r>
            <a:r>
              <a:rPr lang="en-US" sz="2800" dirty="0" err="1" smtClean="0"/>
              <a:t>ng</a:t>
            </a:r>
            <a:r>
              <a:rPr lang="en-US" sz="2800" dirty="0" smtClean="0"/>
              <a:t> Dios.”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John 3:5 </a:t>
            </a:r>
            <a:r>
              <a:rPr lang="en-US" sz="2800" dirty="0" smtClean="0"/>
              <a:t>“</a:t>
            </a:r>
            <a:r>
              <a:rPr lang="en-US" sz="2800" dirty="0" err="1" smtClean="0"/>
              <a:t>sumagot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Jesus, </a:t>
            </a:r>
            <a:r>
              <a:rPr lang="en-US" sz="2800" dirty="0" err="1" smtClean="0"/>
              <a:t>katotohanan</a:t>
            </a:r>
            <a:r>
              <a:rPr lang="en-US" sz="2800" dirty="0" smtClean="0"/>
              <a:t>, </a:t>
            </a:r>
            <a:r>
              <a:rPr lang="en-US" sz="2800" dirty="0" err="1" smtClean="0"/>
              <a:t>katotohanang</a:t>
            </a:r>
            <a:r>
              <a:rPr lang="en-US" sz="2800" dirty="0" smtClean="0"/>
              <a:t> </a:t>
            </a:r>
            <a:r>
              <a:rPr lang="en-US" sz="2800" dirty="0" err="1" smtClean="0"/>
              <a:t>sinasabi</a:t>
            </a:r>
            <a:r>
              <a:rPr lang="en-US" sz="2800" dirty="0" smtClean="0"/>
              <a:t> </a:t>
            </a:r>
            <a:r>
              <a:rPr lang="en-US" sz="2800" dirty="0" err="1" smtClean="0"/>
              <a:t>Ko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iyo</a:t>
            </a:r>
            <a:r>
              <a:rPr lang="en-US" sz="2800" dirty="0" smtClean="0"/>
              <a:t>,  </a:t>
            </a:r>
            <a:r>
              <a:rPr lang="en-US" sz="2800" dirty="0" err="1" smtClean="0"/>
              <a:t>maliban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ang</a:t>
            </a:r>
            <a:r>
              <a:rPr lang="en-US" sz="2800" dirty="0" smtClean="0"/>
              <a:t> </a:t>
            </a:r>
            <a:r>
              <a:rPr lang="en-US" sz="2800" dirty="0" err="1" smtClean="0"/>
              <a:t>tao’y</a:t>
            </a:r>
            <a:r>
              <a:rPr lang="en-US" sz="2800" dirty="0" smtClean="0"/>
              <a:t> </a:t>
            </a:r>
            <a:r>
              <a:rPr lang="en-US" sz="2800" dirty="0" err="1" smtClean="0"/>
              <a:t>ipanganak</a:t>
            </a:r>
            <a:r>
              <a:rPr lang="en-US" sz="2800" dirty="0" smtClean="0"/>
              <a:t> </a:t>
            </a:r>
            <a:r>
              <a:rPr lang="en-US" sz="2800" dirty="0" err="1" smtClean="0"/>
              <a:t>ng</a:t>
            </a:r>
            <a:r>
              <a:rPr lang="en-US" sz="2800" dirty="0" smtClean="0"/>
              <a:t> </a:t>
            </a:r>
            <a:r>
              <a:rPr lang="en-US" sz="2800" dirty="0" err="1" smtClean="0"/>
              <a:t>tubig</a:t>
            </a:r>
            <a:r>
              <a:rPr lang="en-US" sz="2800" dirty="0" smtClean="0"/>
              <a:t> at Espiritu, ay </a:t>
            </a:r>
            <a:r>
              <a:rPr lang="en-US" sz="2800" dirty="0" err="1" smtClean="0"/>
              <a:t>hindi</a:t>
            </a:r>
            <a:r>
              <a:rPr lang="en-US" sz="2800" dirty="0" smtClean="0"/>
              <a:t> </a:t>
            </a:r>
            <a:r>
              <a:rPr lang="en-US" sz="2800" dirty="0" err="1" smtClean="0"/>
              <a:t>siya</a:t>
            </a:r>
            <a:r>
              <a:rPr lang="en-US" sz="2800" dirty="0" smtClean="0"/>
              <a:t> </a:t>
            </a:r>
            <a:r>
              <a:rPr lang="en-US" sz="2800" dirty="0" err="1" smtClean="0"/>
              <a:t>makakapasok</a:t>
            </a:r>
            <a:r>
              <a:rPr lang="en-US" sz="2800" dirty="0" smtClean="0"/>
              <a:t>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kaharian</a:t>
            </a:r>
            <a:r>
              <a:rPr lang="en-US" sz="2800" dirty="0" smtClean="0"/>
              <a:t> </a:t>
            </a:r>
            <a:r>
              <a:rPr lang="en-US" sz="2800" dirty="0" err="1" smtClean="0"/>
              <a:t>ng</a:t>
            </a:r>
            <a:r>
              <a:rPr lang="en-US" sz="2800" dirty="0" smtClean="0"/>
              <a:t> Dios.”</a:t>
            </a:r>
          </a:p>
          <a:p>
            <a:endParaRPr lang="en-US" sz="2800" dirty="0"/>
          </a:p>
          <a:p>
            <a:r>
              <a:rPr lang="en-US" sz="2800" dirty="0" err="1" smtClean="0"/>
              <a:t>Maliban</a:t>
            </a:r>
            <a:r>
              <a:rPr lang="en-US" sz="2800" dirty="0" smtClean="0"/>
              <a:t> = </a:t>
            </a:r>
            <a:r>
              <a:rPr lang="en-US" sz="2800" dirty="0" err="1" smtClean="0"/>
              <a:t>ito</a:t>
            </a:r>
            <a:r>
              <a:rPr lang="en-US" sz="2800" dirty="0" smtClean="0"/>
              <a:t> </a:t>
            </a:r>
            <a:r>
              <a:rPr lang="en-US" sz="2800" dirty="0" err="1" smtClean="0"/>
              <a:t>lamang</a:t>
            </a:r>
            <a:r>
              <a:rPr lang="en-US" sz="2800" dirty="0" smtClean="0"/>
              <a:t> </a:t>
            </a:r>
            <a:r>
              <a:rPr lang="en-US" sz="2800" dirty="0" err="1" smtClean="0"/>
              <a:t>ang</a:t>
            </a:r>
            <a:r>
              <a:rPr lang="en-US" sz="2800" dirty="0" smtClean="0"/>
              <a:t> </a:t>
            </a:r>
            <a:r>
              <a:rPr lang="en-US" sz="2800" dirty="0" err="1" smtClean="0"/>
              <a:t>paraan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296</TotalTime>
  <Words>991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Oriel</vt:lpstr>
      <vt:lpstr>Ang Tamang Pananampalataya?</vt:lpstr>
      <vt:lpstr>What is Faith?</vt:lpstr>
      <vt:lpstr>How Important is Faith?</vt:lpstr>
      <vt:lpstr>What does the Bible say  about the Faithful?</vt:lpstr>
      <vt:lpstr>Even the demons  Have Faith but what kind of Faith?</vt:lpstr>
      <vt:lpstr>Some people say</vt:lpstr>
      <vt:lpstr>Where does Faith really come from?</vt:lpstr>
      <vt:lpstr>What are the words of Christ that we need to believe?</vt:lpstr>
      <vt:lpstr>Slide 9</vt:lpstr>
      <vt:lpstr>Slide 10</vt:lpstr>
      <vt:lpstr>Slide 11</vt:lpstr>
      <vt:lpstr>Which Church?</vt:lpstr>
      <vt:lpstr>Slide 13</vt:lpstr>
      <vt:lpstr>Identifying Marks</vt:lpstr>
      <vt:lpstr>Gawin po ninyong batayan ang Kautusan ng Dios at ang Patotoo ni Jesus</vt:lpstr>
      <vt:lpstr>Faith that Overcomes </vt:lpstr>
      <vt:lpstr>Conclusion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your Faith Work?</dc:title>
  <dc:creator>Harry</dc:creator>
  <cp:lastModifiedBy>Harry</cp:lastModifiedBy>
  <cp:revision>22</cp:revision>
  <dcterms:created xsi:type="dcterms:W3CDTF">2018-04-25T22:12:51Z</dcterms:created>
  <dcterms:modified xsi:type="dcterms:W3CDTF">2021-02-25T02:59:49Z</dcterms:modified>
</cp:coreProperties>
</file>